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259" r:id="rId2"/>
    <p:sldId id="261" r:id="rId3"/>
    <p:sldId id="290" r:id="rId4"/>
    <p:sldId id="284" r:id="rId5"/>
    <p:sldId id="264" r:id="rId6"/>
    <p:sldId id="285" r:id="rId7"/>
    <p:sldId id="286" r:id="rId8"/>
    <p:sldId id="287" r:id="rId9"/>
    <p:sldId id="294" r:id="rId10"/>
    <p:sldId id="295" r:id="rId11"/>
    <p:sldId id="288" r:id="rId12"/>
    <p:sldId id="263" r:id="rId13"/>
    <p:sldId id="289" r:id="rId14"/>
    <p:sldId id="291" r:id="rId15"/>
    <p:sldId id="292" r:id="rId16"/>
    <p:sldId id="293" r:id="rId17"/>
    <p:sldId id="283" r:id="rId18"/>
  </p:sldIdLst>
  <p:sldSz cx="12192000" cy="6858000"/>
  <p:notesSz cx="6858000" cy="9144000"/>
  <p:defaultTextStyle>
    <a:defPPr rtl="0">
      <a:defRPr lang="ko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7EAB0"/>
    <a:srgbClr val="3333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69012ECD-51FC-41F1-AA8D-1B2483CD663E}"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4" autoAdjust="0"/>
    <p:restoredTop sz="94607" autoAdjust="0"/>
  </p:normalViewPr>
  <p:slideViewPr>
    <p:cSldViewPr snapToGrid="0">
      <p:cViewPr varScale="1">
        <p:scale>
          <a:sx n="78" d="100"/>
          <a:sy n="78" d="100"/>
        </p:scale>
        <p:origin x="82" y="158"/>
      </p:cViewPr>
      <p:guideLst/>
    </p:cSldViewPr>
  </p:slideViewPr>
  <p:outlineViewPr>
    <p:cViewPr>
      <p:scale>
        <a:sx n="33" d="100"/>
        <a:sy n="33" d="100"/>
      </p:scale>
      <p:origin x="0" y="-17394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840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 dirty="0"/>
              <a:t>10g</a:t>
            </a:r>
            <a:r>
              <a:rPr lang="ko-KR" altLang="en-US" dirty="0"/>
              <a:t>당</a:t>
            </a:r>
            <a:r>
              <a:rPr lang="ko-KR" altLang="en-US" baseline="0" dirty="0"/>
              <a:t> </a:t>
            </a:r>
            <a:r>
              <a:rPr lang="ko-KR" altLang="en-US" baseline="0" dirty="0" err="1"/>
              <a:t>진세노사이드</a:t>
            </a:r>
            <a:r>
              <a:rPr lang="ko-KR" altLang="en-US" baseline="0" dirty="0"/>
              <a:t> </a:t>
            </a:r>
            <a:r>
              <a:rPr lang="ko-KR" altLang="en-US" baseline="0" dirty="0" err="1"/>
              <a:t>함량별</a:t>
            </a:r>
            <a:r>
              <a:rPr lang="ko-KR" altLang="en-US" baseline="0" dirty="0"/>
              <a:t> </a:t>
            </a:r>
            <a:r>
              <a:rPr lang="ko-KR" altLang="en-US" dirty="0"/>
              <a:t>가격대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Sheet1!$C$1</c:f>
              <c:strCache>
                <c:ptCount val="1"/>
                <c:pt idx="0">
                  <c:v>10g당 가격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Pt>
            <c:idx val="41"/>
            <c:marker>
              <c:symbol val="circle"/>
              <c:size val="5"/>
              <c:spPr>
                <a:solidFill>
                  <a:srgbClr val="C00000"/>
                </a:solidFill>
                <a:ln w="9525">
                  <a:noFill/>
                </a:ln>
                <a:effectLst/>
              </c:spPr>
            </c:marker>
            <c:bubble3D val="0"/>
            <c:spPr>
              <a:ln w="1905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4-54B9-447B-92F6-9560A1355AC0}"/>
              </c:ext>
            </c:extLst>
          </c:dPt>
          <c:dPt>
            <c:idx val="49"/>
            <c:marker>
              <c:symbol val="circle"/>
              <c:size val="5"/>
              <c:spPr>
                <a:solidFill>
                  <a:srgbClr val="C00000"/>
                </a:solidFill>
                <a:ln w="9525">
                  <a:noFill/>
                </a:ln>
                <a:effectLst/>
              </c:spPr>
            </c:marker>
            <c:bubble3D val="0"/>
            <c:spPr>
              <a:ln w="1905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5-54B9-447B-92F6-9560A1355AC0}"/>
              </c:ext>
            </c:extLst>
          </c:dPt>
          <c:dPt>
            <c:idx val="51"/>
            <c:marker>
              <c:symbol val="circle"/>
              <c:size val="5"/>
              <c:spPr>
                <a:solidFill>
                  <a:srgbClr val="C00000"/>
                </a:solidFill>
                <a:ln w="9525">
                  <a:noFill/>
                </a:ln>
                <a:effectLst/>
              </c:spPr>
            </c:marker>
            <c:bubble3D val="0"/>
            <c:spPr>
              <a:ln w="1905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7-54B9-447B-92F6-9560A1355AC0}"/>
              </c:ext>
            </c:extLst>
          </c:dPt>
          <c:dPt>
            <c:idx val="54"/>
            <c:marker>
              <c:symbol val="circle"/>
              <c:size val="5"/>
              <c:spPr>
                <a:solidFill>
                  <a:srgbClr val="C00000"/>
                </a:solidFill>
                <a:ln w="9525">
                  <a:noFill/>
                </a:ln>
                <a:effectLst/>
              </c:spPr>
            </c:marker>
            <c:bubble3D val="0"/>
            <c:spPr>
              <a:ln w="1905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6-54B9-447B-92F6-9560A1355AC0}"/>
              </c:ext>
            </c:extLst>
          </c:dPt>
          <c:dPt>
            <c:idx val="56"/>
            <c:marker>
              <c:symbol val="circle"/>
              <c:size val="5"/>
              <c:spPr>
                <a:solidFill>
                  <a:srgbClr val="C00000"/>
                </a:solidFill>
                <a:ln w="9525">
                  <a:noFill/>
                </a:ln>
                <a:effectLst/>
              </c:spPr>
            </c:marker>
            <c:bubble3D val="0"/>
            <c:spPr>
              <a:ln w="1905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8-54B9-447B-92F6-9560A1355AC0}"/>
              </c:ext>
            </c:extLst>
          </c:dPt>
          <c:dPt>
            <c:idx val="63"/>
            <c:marker>
              <c:symbol val="circle"/>
              <c:size val="5"/>
              <c:spPr>
                <a:solidFill>
                  <a:srgbClr val="C00000"/>
                </a:solidFill>
                <a:ln w="9525">
                  <a:noFill/>
                </a:ln>
                <a:effectLst/>
              </c:spPr>
            </c:marker>
            <c:bubble3D val="0"/>
            <c:spPr>
              <a:ln w="1905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9-54B9-447B-92F6-9560A1355AC0}"/>
              </c:ext>
            </c:extLst>
          </c:dPt>
          <c:dPt>
            <c:idx val="66"/>
            <c:marker>
              <c:symbol val="circle"/>
              <c:size val="5"/>
              <c:spPr>
                <a:solidFill>
                  <a:srgbClr val="C00000"/>
                </a:solidFill>
                <a:ln w="9525">
                  <a:noFill/>
                </a:ln>
                <a:effectLst/>
              </c:spPr>
            </c:marker>
            <c:bubble3D val="0"/>
            <c:spPr>
              <a:ln w="1905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A-54B9-447B-92F6-9560A1355AC0}"/>
              </c:ext>
            </c:extLst>
          </c:dPt>
          <c:trendline>
            <c:spPr>
              <a:ln w="19050" cap="rnd">
                <a:solidFill>
                  <a:schemeClr val="accent3"/>
                </a:solidFill>
                <a:prstDash val="dash"/>
              </a:ln>
              <a:effectLst/>
            </c:spPr>
            <c:trendlineType val="linear"/>
            <c:dispRSqr val="0"/>
            <c:dispEq val="0"/>
          </c:trendline>
          <c:xVal>
            <c:numRef>
              <c:f>Sheet1!$B$2:$B$68</c:f>
              <c:numCache>
                <c:formatCode>General</c:formatCode>
                <c:ptCount val="67"/>
                <c:pt idx="0">
                  <c:v>180</c:v>
                </c:pt>
                <c:pt idx="1">
                  <c:v>100</c:v>
                </c:pt>
                <c:pt idx="2">
                  <c:v>110</c:v>
                </c:pt>
                <c:pt idx="3">
                  <c:v>70</c:v>
                </c:pt>
                <c:pt idx="4">
                  <c:v>40</c:v>
                </c:pt>
                <c:pt idx="5">
                  <c:v>40</c:v>
                </c:pt>
                <c:pt idx="6">
                  <c:v>73</c:v>
                </c:pt>
                <c:pt idx="7">
                  <c:v>60</c:v>
                </c:pt>
                <c:pt idx="8">
                  <c:v>70</c:v>
                </c:pt>
                <c:pt idx="9">
                  <c:v>100</c:v>
                </c:pt>
                <c:pt idx="10">
                  <c:v>70</c:v>
                </c:pt>
                <c:pt idx="11">
                  <c:v>40</c:v>
                </c:pt>
                <c:pt idx="12">
                  <c:v>170</c:v>
                </c:pt>
                <c:pt idx="13">
                  <c:v>60</c:v>
                </c:pt>
                <c:pt idx="14">
                  <c:v>100</c:v>
                </c:pt>
                <c:pt idx="15">
                  <c:v>60</c:v>
                </c:pt>
                <c:pt idx="16">
                  <c:v>70</c:v>
                </c:pt>
                <c:pt idx="17">
                  <c:v>73</c:v>
                </c:pt>
                <c:pt idx="18">
                  <c:v>65</c:v>
                </c:pt>
                <c:pt idx="19">
                  <c:v>65</c:v>
                </c:pt>
                <c:pt idx="20">
                  <c:v>90</c:v>
                </c:pt>
                <c:pt idx="21">
                  <c:v>230</c:v>
                </c:pt>
                <c:pt idx="22">
                  <c:v>60</c:v>
                </c:pt>
                <c:pt idx="23">
                  <c:v>24</c:v>
                </c:pt>
                <c:pt idx="24">
                  <c:v>57</c:v>
                </c:pt>
                <c:pt idx="25">
                  <c:v>75</c:v>
                </c:pt>
                <c:pt idx="26">
                  <c:v>70</c:v>
                </c:pt>
                <c:pt idx="27">
                  <c:v>130</c:v>
                </c:pt>
                <c:pt idx="28">
                  <c:v>70</c:v>
                </c:pt>
                <c:pt idx="29">
                  <c:v>170</c:v>
                </c:pt>
                <c:pt idx="30">
                  <c:v>100</c:v>
                </c:pt>
                <c:pt idx="31">
                  <c:v>55</c:v>
                </c:pt>
                <c:pt idx="32">
                  <c:v>60</c:v>
                </c:pt>
                <c:pt idx="33">
                  <c:v>60</c:v>
                </c:pt>
                <c:pt idx="34">
                  <c:v>51</c:v>
                </c:pt>
                <c:pt idx="35">
                  <c:v>100</c:v>
                </c:pt>
                <c:pt idx="36">
                  <c:v>100</c:v>
                </c:pt>
                <c:pt idx="37">
                  <c:v>40</c:v>
                </c:pt>
                <c:pt idx="38">
                  <c:v>56</c:v>
                </c:pt>
                <c:pt idx="39">
                  <c:v>70</c:v>
                </c:pt>
                <c:pt idx="40">
                  <c:v>58</c:v>
                </c:pt>
                <c:pt idx="41">
                  <c:v>55</c:v>
                </c:pt>
                <c:pt idx="42">
                  <c:v>47</c:v>
                </c:pt>
                <c:pt idx="43">
                  <c:v>70</c:v>
                </c:pt>
                <c:pt idx="44">
                  <c:v>64</c:v>
                </c:pt>
                <c:pt idx="45">
                  <c:v>70</c:v>
                </c:pt>
                <c:pt idx="46">
                  <c:v>70</c:v>
                </c:pt>
                <c:pt idx="47">
                  <c:v>75</c:v>
                </c:pt>
                <c:pt idx="48">
                  <c:v>67</c:v>
                </c:pt>
                <c:pt idx="49">
                  <c:v>55</c:v>
                </c:pt>
                <c:pt idx="50">
                  <c:v>70</c:v>
                </c:pt>
                <c:pt idx="51">
                  <c:v>55</c:v>
                </c:pt>
                <c:pt idx="52">
                  <c:v>60</c:v>
                </c:pt>
                <c:pt idx="53">
                  <c:v>40</c:v>
                </c:pt>
                <c:pt idx="54">
                  <c:v>55</c:v>
                </c:pt>
                <c:pt idx="55">
                  <c:v>60</c:v>
                </c:pt>
                <c:pt idx="56">
                  <c:v>55</c:v>
                </c:pt>
                <c:pt idx="57">
                  <c:v>70</c:v>
                </c:pt>
                <c:pt idx="58">
                  <c:v>40</c:v>
                </c:pt>
                <c:pt idx="59">
                  <c:v>60</c:v>
                </c:pt>
                <c:pt idx="60">
                  <c:v>40</c:v>
                </c:pt>
                <c:pt idx="61">
                  <c:v>60</c:v>
                </c:pt>
                <c:pt idx="62">
                  <c:v>25</c:v>
                </c:pt>
                <c:pt idx="63">
                  <c:v>41</c:v>
                </c:pt>
                <c:pt idx="64">
                  <c:v>40</c:v>
                </c:pt>
                <c:pt idx="65">
                  <c:v>70</c:v>
                </c:pt>
                <c:pt idx="66">
                  <c:v>58</c:v>
                </c:pt>
              </c:numCache>
            </c:numRef>
          </c:xVal>
          <c:yVal>
            <c:numRef>
              <c:f>Sheet1!$C$2:$C$68</c:f>
              <c:numCache>
                <c:formatCode>General</c:formatCode>
                <c:ptCount val="67"/>
                <c:pt idx="0">
                  <c:v>4553</c:v>
                </c:pt>
                <c:pt idx="1">
                  <c:v>3115</c:v>
                </c:pt>
                <c:pt idx="2">
                  <c:v>3944</c:v>
                </c:pt>
                <c:pt idx="3">
                  <c:v>2673</c:v>
                </c:pt>
                <c:pt idx="4">
                  <c:v>1547</c:v>
                </c:pt>
                <c:pt idx="5">
                  <c:v>1771</c:v>
                </c:pt>
                <c:pt idx="6">
                  <c:v>3410</c:v>
                </c:pt>
                <c:pt idx="7">
                  <c:v>2867</c:v>
                </c:pt>
                <c:pt idx="8">
                  <c:v>3413</c:v>
                </c:pt>
                <c:pt idx="9">
                  <c:v>4908</c:v>
                </c:pt>
                <c:pt idx="10">
                  <c:v>3455</c:v>
                </c:pt>
                <c:pt idx="11">
                  <c:v>2000</c:v>
                </c:pt>
                <c:pt idx="12">
                  <c:v>8541</c:v>
                </c:pt>
                <c:pt idx="13">
                  <c:v>3027</c:v>
                </c:pt>
                <c:pt idx="14">
                  <c:v>5100</c:v>
                </c:pt>
                <c:pt idx="15">
                  <c:v>3060</c:v>
                </c:pt>
                <c:pt idx="16">
                  <c:v>3662</c:v>
                </c:pt>
                <c:pt idx="17">
                  <c:v>4043</c:v>
                </c:pt>
                <c:pt idx="18">
                  <c:v>3625</c:v>
                </c:pt>
                <c:pt idx="19">
                  <c:v>3625</c:v>
                </c:pt>
                <c:pt idx="20">
                  <c:v>5065</c:v>
                </c:pt>
                <c:pt idx="21">
                  <c:v>13292</c:v>
                </c:pt>
                <c:pt idx="22">
                  <c:v>3513</c:v>
                </c:pt>
                <c:pt idx="23">
                  <c:v>1473</c:v>
                </c:pt>
                <c:pt idx="24">
                  <c:v>3513</c:v>
                </c:pt>
                <c:pt idx="25">
                  <c:v>4691</c:v>
                </c:pt>
                <c:pt idx="26">
                  <c:v>4450</c:v>
                </c:pt>
                <c:pt idx="27">
                  <c:v>8955</c:v>
                </c:pt>
                <c:pt idx="28">
                  <c:v>5152</c:v>
                </c:pt>
                <c:pt idx="29">
                  <c:v>12600</c:v>
                </c:pt>
                <c:pt idx="30">
                  <c:v>7423</c:v>
                </c:pt>
                <c:pt idx="31">
                  <c:v>4083</c:v>
                </c:pt>
                <c:pt idx="32">
                  <c:v>4479</c:v>
                </c:pt>
                <c:pt idx="33">
                  <c:v>4494</c:v>
                </c:pt>
                <c:pt idx="34">
                  <c:v>3877</c:v>
                </c:pt>
                <c:pt idx="35">
                  <c:v>7608</c:v>
                </c:pt>
                <c:pt idx="36">
                  <c:v>7636</c:v>
                </c:pt>
                <c:pt idx="37">
                  <c:v>3077</c:v>
                </c:pt>
                <c:pt idx="38">
                  <c:v>4309</c:v>
                </c:pt>
                <c:pt idx="39">
                  <c:v>5494</c:v>
                </c:pt>
                <c:pt idx="40">
                  <c:v>4932</c:v>
                </c:pt>
                <c:pt idx="41">
                  <c:v>4746</c:v>
                </c:pt>
                <c:pt idx="42">
                  <c:v>4158</c:v>
                </c:pt>
                <c:pt idx="43">
                  <c:v>6246</c:v>
                </c:pt>
                <c:pt idx="44">
                  <c:v>5742</c:v>
                </c:pt>
                <c:pt idx="45">
                  <c:v>6381</c:v>
                </c:pt>
                <c:pt idx="46">
                  <c:v>6744</c:v>
                </c:pt>
                <c:pt idx="47">
                  <c:v>7553</c:v>
                </c:pt>
                <c:pt idx="48">
                  <c:v>6847</c:v>
                </c:pt>
                <c:pt idx="49">
                  <c:v>5819</c:v>
                </c:pt>
                <c:pt idx="50">
                  <c:v>7533</c:v>
                </c:pt>
                <c:pt idx="51">
                  <c:v>6111</c:v>
                </c:pt>
                <c:pt idx="52">
                  <c:v>6675</c:v>
                </c:pt>
                <c:pt idx="53">
                  <c:v>4730</c:v>
                </c:pt>
                <c:pt idx="54">
                  <c:v>6548</c:v>
                </c:pt>
                <c:pt idx="55">
                  <c:v>7667</c:v>
                </c:pt>
                <c:pt idx="56">
                  <c:v>7650</c:v>
                </c:pt>
                <c:pt idx="57">
                  <c:v>10033</c:v>
                </c:pt>
                <c:pt idx="58">
                  <c:v>6041</c:v>
                </c:pt>
                <c:pt idx="59">
                  <c:v>9481</c:v>
                </c:pt>
                <c:pt idx="60">
                  <c:v>6863</c:v>
                </c:pt>
                <c:pt idx="61">
                  <c:v>12000</c:v>
                </c:pt>
                <c:pt idx="62">
                  <c:v>5128</c:v>
                </c:pt>
                <c:pt idx="63">
                  <c:v>8450</c:v>
                </c:pt>
                <c:pt idx="64">
                  <c:v>8490</c:v>
                </c:pt>
                <c:pt idx="65">
                  <c:v>18406</c:v>
                </c:pt>
                <c:pt idx="66">
                  <c:v>17845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54B9-447B-92F6-9560A1355AC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85467128"/>
        <c:axId val="385462968"/>
      </c:scatterChart>
      <c:valAx>
        <c:axId val="38546712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ko-KR" dirty="0"/>
                  <a:t>10g</a:t>
                </a:r>
                <a:r>
                  <a:rPr lang="ko-KR" altLang="en-US" dirty="0"/>
                  <a:t>당 </a:t>
                </a:r>
                <a:r>
                  <a:rPr lang="ko-KR" altLang="en-US" dirty="0" err="1"/>
                  <a:t>진세노사이드</a:t>
                </a:r>
                <a:r>
                  <a:rPr lang="ko-KR" altLang="en-US" dirty="0"/>
                  <a:t> 함량      </a:t>
                </a:r>
                <a:r>
                  <a:rPr lang="en-US" altLang="ko-KR" dirty="0"/>
                  <a:t>(</a:t>
                </a:r>
                <a:r>
                  <a:rPr lang="en-US" altLang="ko-KR" dirty="0" err="1"/>
                  <a:t>Unit:mg</a:t>
                </a:r>
                <a:r>
                  <a:rPr lang="en-US" altLang="ko-KR" dirty="0"/>
                  <a:t>)</a:t>
                </a:r>
                <a:endParaRPr lang="ko-KR" alt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385462968"/>
        <c:crosses val="autoZero"/>
        <c:crossBetween val="midCat"/>
      </c:valAx>
      <c:valAx>
        <c:axId val="3854629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t" anchorCtr="0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ko-KR" dirty="0"/>
                  <a:t>10g</a:t>
                </a:r>
                <a:r>
                  <a:rPr lang="ko-KR" altLang="en-US" dirty="0"/>
                  <a:t>당 제품가격     </a:t>
                </a:r>
                <a:r>
                  <a:rPr lang="en-US" altLang="ko-KR" dirty="0"/>
                  <a:t>(Unit:</a:t>
                </a:r>
                <a:r>
                  <a:rPr lang="ko-KR" altLang="en-US" dirty="0"/>
                  <a:t>원</a:t>
                </a:r>
                <a:r>
                  <a:rPr lang="en-US" altLang="ko-KR" dirty="0"/>
                  <a:t>)</a:t>
                </a:r>
                <a:endParaRPr lang="ko-KR" altLang="en-US" dirty="0"/>
              </a:p>
            </c:rich>
          </c:tx>
          <c:layout>
            <c:manualLayout>
              <c:xMode val="edge"/>
              <c:yMode val="edge"/>
              <c:x val="1.7588251601890616E-2"/>
              <c:y val="0.1060252469287542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t" anchorCtr="0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#,##0_);[Red]\(#,##0\)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38546712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>
        <a:lumMod val="95000"/>
      </a:schemeClr>
    </a:solidFill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0"/>
          <a:lstStyle/>
          <a:p>
            <a:pPr>
              <a:defRPr sz="1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400" b="1" dirty="0" err="1"/>
              <a:t>진세노사이드</a:t>
            </a:r>
            <a:r>
              <a:rPr lang="ko-KR" altLang="en-US" sz="1400" b="1" dirty="0"/>
              <a:t> </a:t>
            </a:r>
            <a:r>
              <a:rPr lang="en-US" altLang="ko-KR" sz="1400" b="1" dirty="0"/>
              <a:t>1mg</a:t>
            </a:r>
            <a:r>
              <a:rPr lang="ko-KR" altLang="en-US" sz="1400" b="1" dirty="0"/>
              <a:t>당 가격 </a:t>
            </a:r>
            <a:r>
              <a:rPr lang="en-US" altLang="ko-KR" sz="1400" b="1" dirty="0"/>
              <a:t>(Unit: </a:t>
            </a:r>
            <a:r>
              <a:rPr lang="ko-KR" altLang="en-US" sz="1400" b="1" dirty="0"/>
              <a:t>원</a:t>
            </a:r>
            <a:r>
              <a:rPr lang="en-US" altLang="ko-KR" sz="1400" b="1" dirty="0"/>
              <a:t>)</a:t>
            </a:r>
          </a:p>
        </c:rich>
      </c:tx>
      <c:layout>
        <c:manualLayout>
          <c:xMode val="edge"/>
          <c:yMode val="edge"/>
          <c:x val="0.68460937499999996"/>
          <c:y val="2.546791273610209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0"/>
        <a:lstStyle/>
        <a:p>
          <a:pPr>
            <a:defRPr sz="1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9"/>
            <c:invertIfNegative val="0"/>
            <c:bubble3D val="0"/>
            <c:spPr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6729-4C3E-ADC5-7DFB6A7C88C3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Sheet1!$A$2:$A$11</c:f>
              <c:strCache>
                <c:ptCount val="10"/>
                <c:pt idx="0">
                  <c:v>서울약사신협 프리미엄 홍삼정 천명 플러스 240g</c:v>
                </c:pt>
                <c:pt idx="1">
                  <c:v>금산일품 부자 홍삼정 240g</c:v>
                </c:pt>
                <c:pt idx="2">
                  <c:v>믿음의나무 양지홍삼농축액 068 240g</c:v>
                </c:pt>
                <c:pt idx="3">
                  <c:v>바산고려홍삼 6년근 홍삼농축액 프리미엄 240g</c:v>
                </c:pt>
                <c:pt idx="4">
                  <c:v>대한홍삼진흥공사 고려 홍삼농축액 VIP 100 100g</c:v>
                </c:pt>
                <c:pt idx="5">
                  <c:v>대한홍삼진흥공사 6년근 고려 홍삼농축액 240g</c:v>
                </c:pt>
                <c:pt idx="6">
                  <c:v>이마트 트레이더스 딜 홍삼정 7.3mg 240g</c:v>
                </c:pt>
                <c:pt idx="7">
                  <c:v>헬스밸런스 천지양 고려 홍삼정 골드 200g 2개입 세트</c:v>
                </c:pt>
                <c:pt idx="9">
                  <c:v>K사 정O장 홍삼정 100g</c:v>
                </c:pt>
              </c:strCache>
            </c:strRef>
          </c:cat>
          <c:val>
            <c:numRef>
              <c:f>Sheet1!$B$2:$B$11</c:f>
              <c:numCache>
                <c:formatCode>0.0</c:formatCode>
                <c:ptCount val="10"/>
                <c:pt idx="0">
                  <c:v>25.294444439999999</c:v>
                </c:pt>
                <c:pt idx="1">
                  <c:v>31.15</c:v>
                </c:pt>
                <c:pt idx="2">
                  <c:v>35.854545450000003</c:v>
                </c:pt>
                <c:pt idx="3">
                  <c:v>38.18571429</c:v>
                </c:pt>
                <c:pt idx="4">
                  <c:v>38.674999999999997</c:v>
                </c:pt>
                <c:pt idx="5">
                  <c:v>44.274999999999999</c:v>
                </c:pt>
                <c:pt idx="6">
                  <c:v>46.712328769999999</c:v>
                </c:pt>
                <c:pt idx="7">
                  <c:v>47.783333329999998</c:v>
                </c:pt>
                <c:pt idx="9">
                  <c:v>86.29090909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729-4C3E-ADC5-7DFB6A7C88C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514885072"/>
        <c:axId val="514881552"/>
      </c:barChart>
      <c:catAx>
        <c:axId val="514885072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14881552"/>
        <c:crosses val="autoZero"/>
        <c:auto val="1"/>
        <c:lblAlgn val="ctr"/>
        <c:lblOffset val="100"/>
        <c:noMultiLvlLbl val="0"/>
      </c:catAx>
      <c:valAx>
        <c:axId val="514881552"/>
        <c:scaling>
          <c:orientation val="minMax"/>
        </c:scaling>
        <c:delete val="1"/>
        <c:axPos val="t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" sourceLinked="1"/>
        <c:majorTickMark val="none"/>
        <c:minorTickMark val="none"/>
        <c:tickLblPos val="nextTo"/>
        <c:crossAx val="51488507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ko-KR" altLang="en-ZA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F4C4FB42-8138-497A-AEE4-30F58F2B8EBC}" type="datetime4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2021년 2월 20일</a:t>
            </a:fld>
            <a:endParaRPr lang="ko-KR" altLang="en-ZA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ko-KR" altLang="en-ZA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82C0B10-7CAE-41E4-AB02-7E8B1FF2B898}" type="slidenum">
              <a:rPr lang="en-ZA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‹#›</a:t>
            </a:fld>
            <a:endParaRPr lang="ko-KR" altLang="en-ZA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6B5F8D82-6E29-409C-A40E-4C13401FAFB7}" type="datetime4">
              <a:rPr lang="ko-KR" altLang="en-US" smtClean="0"/>
              <a:pPr/>
              <a:t>2021년 2월 20일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ko-KR" altLang="en-ZA" noProof="0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ko-KR" altLang="en-US" noProof="0" dirty="0"/>
              <a:t>마스터 텍스트 스타일 편집</a:t>
            </a:r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  <a:endParaRPr lang="ko-KR" altLang="en-ZA" noProof="0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8649DAF-093F-4482-AA38-346E9A2DEE94}" type="slidenum">
              <a:rPr lang="en-ZA" altLang="ko-KR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568136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649DAF-093F-4482-AA38-346E9A2DEE94}" type="slidenum">
              <a:rPr lang="en-ZA" altLang="ko-KR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915853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649DAF-093F-4482-AA38-346E9A2DEE94}" type="slidenum">
              <a:rPr lang="en-ZA" altLang="ko-KR" smtClean="0"/>
              <a:pPr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697622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649DAF-093F-4482-AA38-346E9A2DEE94}" type="slidenum">
              <a:rPr lang="en-ZA" altLang="ko-KR" smtClean="0"/>
              <a:pPr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27667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649DAF-093F-4482-AA38-346E9A2DEE94}" type="slidenum">
              <a:rPr lang="en-ZA" altLang="ko-KR" smtClean="0"/>
              <a:pPr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209391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649DAF-093F-4482-AA38-346E9A2DEE94}" type="slidenum">
              <a:rPr lang="en-ZA" altLang="ko-KR" smtClean="0"/>
              <a:pPr/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756867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649DAF-093F-4482-AA38-346E9A2DEE94}" type="slidenum">
              <a:rPr lang="en-ZA" altLang="ko-KR" smtClean="0"/>
              <a:pPr/>
              <a:t>13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260563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649DAF-093F-4482-AA38-346E9A2DEE94}" type="slidenum">
              <a:rPr lang="en-ZA" altLang="ko-KR" smtClean="0"/>
              <a:pPr/>
              <a:t>16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628250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649DAF-093F-4482-AA38-346E9A2DEE94}" type="slidenum">
              <a:rPr lang="en-ZA" altLang="ko-KR" smtClean="0"/>
              <a:pPr/>
              <a:t>17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390695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제목 슬라이드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그림 개체 틀 31">
            <a:extLst>
              <a:ext uri="{FF2B5EF4-FFF2-40B4-BE49-F238E27FC236}">
                <a16:creationId xmlns:a16="http://schemas.microsoft.com/office/drawing/2014/main" id="{6BC25646-06FC-4B3E-A74E-268EB8AEA60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6715" y="86714"/>
            <a:ext cx="12018572" cy="6684572"/>
          </a:xfrm>
          <a:solidFill>
            <a:schemeClr val="bg1">
              <a:lumMod val="85000"/>
            </a:schemeClr>
          </a:solidFill>
        </p:spPr>
        <p:txBody>
          <a:bodyPr lIns="360000" tIns="360000" rtlCol="0"/>
          <a:lstStyle>
            <a:lvl1pPr marL="0" indent="0">
              <a:buNone/>
              <a:defRPr sz="11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ko-KR" altLang="en-US" noProof="0" dirty="0"/>
              <a:t>여기에 이미지 삽입 또는 끌어서 놓기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607" y="2237328"/>
            <a:ext cx="7202786" cy="1449788"/>
          </a:xfrm>
          <a:solidFill>
            <a:schemeClr val="tx1">
              <a:alpha val="80000"/>
            </a:schemeClr>
          </a:solidFill>
        </p:spPr>
        <p:txBody>
          <a:bodyPr lIns="288000" rIns="2160000" bIns="144000" rtlCol="0" anchor="b"/>
          <a:lstStyle>
            <a:lvl1pPr algn="r">
              <a:defRPr sz="4200" spc="-150">
                <a:solidFill>
                  <a:schemeClr val="bg1"/>
                </a:solidFill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ZA" noProof="0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94607" y="3684672"/>
            <a:ext cx="5282503" cy="936000"/>
          </a:xfrm>
          <a:solidFill>
            <a:schemeClr val="tx1">
              <a:alpha val="90000"/>
            </a:schemeClr>
          </a:solidFill>
        </p:spPr>
        <p:txBody>
          <a:bodyPr lIns="216000" tIns="144000" rIns="216000" rtlCol="0"/>
          <a:lstStyle>
            <a:lvl1pPr marL="0" indent="0" algn="r">
              <a:buNone/>
              <a:defRPr sz="21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 noProof="0"/>
              <a:t>클릭하여 마스터 부제목 스타일 편집</a:t>
            </a:r>
            <a:endParaRPr lang="ko-KR" altLang="en-ZA" noProof="0" dirty="0"/>
          </a:p>
        </p:txBody>
      </p:sp>
      <p:cxnSp>
        <p:nvCxnSpPr>
          <p:cNvPr id="5" name="직선 연결선(S) 4" descr="제목 슬라이드 구분선&#10;">
            <a:extLst>
              <a:ext uri="{FF2B5EF4-FFF2-40B4-BE49-F238E27FC236}">
                <a16:creationId xmlns:a16="http://schemas.microsoft.com/office/drawing/2014/main" id="{9688AEDF-1396-4322-8818-9D1C7976FCDF}"/>
              </a:ext>
            </a:extLst>
          </p:cNvPr>
          <p:cNvCxnSpPr>
            <a:cxnSpLocks/>
          </p:cNvCxnSpPr>
          <p:nvPr userDrawn="1"/>
        </p:nvCxnSpPr>
        <p:spPr>
          <a:xfrm>
            <a:off x="7777113" y="2412127"/>
            <a:ext cx="0" cy="11001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그림 개체 틀 5">
            <a:extLst>
              <a:ext uri="{FF2B5EF4-FFF2-40B4-BE49-F238E27FC236}">
                <a16:creationId xmlns:a16="http://schemas.microsoft.com/office/drawing/2014/main" id="{C41AA1B3-8A3B-4B1B-A759-E2D76417722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065008" y="2587752"/>
            <a:ext cx="1344168" cy="704088"/>
          </a:xfrm>
        </p:spPr>
        <p:txBody>
          <a:bodyPr rtlCol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ko-KR" altLang="en-US" noProof="0" dirty="0"/>
              <a:t>로고</a:t>
            </a:r>
          </a:p>
        </p:txBody>
      </p:sp>
    </p:spTree>
    <p:extLst>
      <p:ext uri="{BB962C8B-B14F-4D97-AF65-F5344CB8AC3E}">
        <p14:creationId xmlns:p14="http://schemas.microsoft.com/office/powerpoint/2010/main" val="8904406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x 오른쪽 글머리 기호 이미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타원 34">
            <a:extLst>
              <a:ext uri="{FF2B5EF4-FFF2-40B4-BE49-F238E27FC236}">
                <a16:creationId xmlns:a16="http://schemas.microsoft.com/office/drawing/2014/main" id="{22F44C7F-FA9B-CB41-B5C2-6A40A969176A}"/>
              </a:ext>
            </a:extLst>
          </p:cNvPr>
          <p:cNvSpPr>
            <a:spLocks noChangeAspect="1"/>
          </p:cNvSpPr>
          <p:nvPr userDrawn="1"/>
        </p:nvSpPr>
        <p:spPr>
          <a:xfrm>
            <a:off x="7065918" y="1366589"/>
            <a:ext cx="1371600" cy="13716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0ACFECE1-DAAF-5642-BD0B-7A8FE9D241D9}"/>
              </a:ext>
            </a:extLst>
          </p:cNvPr>
          <p:cNvSpPr>
            <a:spLocks noChangeAspect="1"/>
          </p:cNvSpPr>
          <p:nvPr userDrawn="1"/>
        </p:nvSpPr>
        <p:spPr>
          <a:xfrm>
            <a:off x="7065918" y="2931225"/>
            <a:ext cx="1371600" cy="13716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90294551-87F8-DE4F-B54E-8231A9CAF5BF}"/>
              </a:ext>
            </a:extLst>
          </p:cNvPr>
          <p:cNvSpPr>
            <a:spLocks noChangeAspect="1"/>
          </p:cNvSpPr>
          <p:nvPr userDrawn="1"/>
        </p:nvSpPr>
        <p:spPr>
          <a:xfrm>
            <a:off x="7065918" y="4495861"/>
            <a:ext cx="1371600" cy="13716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24854E3-04DE-4154-AD8A-9F8AC3E4EE33}"/>
              </a:ext>
            </a:extLst>
          </p:cNvPr>
          <p:cNvSpPr/>
          <p:nvPr userDrawn="1"/>
        </p:nvSpPr>
        <p:spPr>
          <a:xfrm>
            <a:off x="105351" y="86714"/>
            <a:ext cx="6208363" cy="6684572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100000">
                <a:schemeClr val="tx1">
                  <a:alpha val="31000"/>
                </a:schemeClr>
              </a:gs>
            </a:gsLst>
            <a:lin ang="12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그림 개체 틀 19">
            <a:extLst>
              <a:ext uri="{FF2B5EF4-FFF2-40B4-BE49-F238E27FC236}">
                <a16:creationId xmlns:a16="http://schemas.microsoft.com/office/drawing/2014/main" id="{BDDC1CFF-7E89-421D-9524-BB3AECAFE005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105351" y="496139"/>
            <a:ext cx="6208364" cy="6275148"/>
          </a:xfrm>
          <a:custGeom>
            <a:avLst/>
            <a:gdLst>
              <a:gd name="connsiteX0" fmla="*/ 0 w 4441248"/>
              <a:gd name="connsiteY0" fmla="*/ 5980106 h 6321393"/>
              <a:gd name="connsiteX1" fmla="*/ 1034410 w 4441248"/>
              <a:gd name="connsiteY1" fmla="*/ 6048613 h 6321393"/>
              <a:gd name="connsiteX2" fmla="*/ 1778431 w 4441248"/>
              <a:gd name="connsiteY2" fmla="*/ 6321393 h 6321393"/>
              <a:gd name="connsiteX3" fmla="*/ 0 w 4441248"/>
              <a:gd name="connsiteY3" fmla="*/ 6321393 h 6321393"/>
              <a:gd name="connsiteX4" fmla="*/ 2269200 w 4441248"/>
              <a:gd name="connsiteY4" fmla="*/ 5443908 h 6321393"/>
              <a:gd name="connsiteX5" fmla="*/ 2395460 w 4441248"/>
              <a:gd name="connsiteY5" fmla="*/ 5885070 h 6321393"/>
              <a:gd name="connsiteX6" fmla="*/ 1997461 w 4441248"/>
              <a:gd name="connsiteY6" fmla="*/ 6195222 h 6321393"/>
              <a:gd name="connsiteX7" fmla="*/ 1526609 w 4441248"/>
              <a:gd name="connsiteY7" fmla="*/ 5931629 h 6321393"/>
              <a:gd name="connsiteX8" fmla="*/ 4441248 w 4441248"/>
              <a:gd name="connsiteY8" fmla="*/ 4283292 h 6321393"/>
              <a:gd name="connsiteX9" fmla="*/ 4441248 w 4441248"/>
              <a:gd name="connsiteY9" fmla="*/ 6321393 h 6321393"/>
              <a:gd name="connsiteX10" fmla="*/ 2296366 w 4441248"/>
              <a:gd name="connsiteY10" fmla="*/ 6321393 h 6321393"/>
              <a:gd name="connsiteX11" fmla="*/ 2056375 w 4441248"/>
              <a:gd name="connsiteY11" fmla="*/ 6224358 h 6321393"/>
              <a:gd name="connsiteX12" fmla="*/ 0 w 4441248"/>
              <a:gd name="connsiteY12" fmla="*/ 2359561 h 6321393"/>
              <a:gd name="connsiteX13" fmla="*/ 828613 w 4441248"/>
              <a:gd name="connsiteY13" fmla="*/ 2588947 h 6321393"/>
              <a:gd name="connsiteX14" fmla="*/ 0 w 4441248"/>
              <a:gd name="connsiteY14" fmla="*/ 3479506 h 6321393"/>
              <a:gd name="connsiteX15" fmla="*/ 3025930 w 4441248"/>
              <a:gd name="connsiteY15" fmla="*/ 144202 h 6321393"/>
              <a:gd name="connsiteX16" fmla="*/ 4441248 w 4441248"/>
              <a:gd name="connsiteY16" fmla="*/ 1340385 h 6321393"/>
              <a:gd name="connsiteX17" fmla="*/ 4441248 w 4441248"/>
              <a:gd name="connsiteY17" fmla="*/ 4098899 h 6321393"/>
              <a:gd name="connsiteX18" fmla="*/ 1417099 w 4441248"/>
              <a:gd name="connsiteY18" fmla="*/ 5846153 h 6321393"/>
              <a:gd name="connsiteX19" fmla="*/ 0 w 4441248"/>
              <a:gd name="connsiteY19" fmla="*/ 5428711 h 6321393"/>
              <a:gd name="connsiteX20" fmla="*/ 0 w 4441248"/>
              <a:gd name="connsiteY20" fmla="*/ 3724470 h 6321393"/>
              <a:gd name="connsiteX21" fmla="*/ 2684090 w 4441248"/>
              <a:gd name="connsiteY21" fmla="*/ 0 h 6321393"/>
              <a:gd name="connsiteX22" fmla="*/ 2784132 w 4441248"/>
              <a:gd name="connsiteY22" fmla="*/ 186781 h 6321393"/>
              <a:gd name="connsiteX23" fmla="*/ 1027256 w 4441248"/>
              <a:gd name="connsiteY23" fmla="*/ 2337985 h 6321393"/>
              <a:gd name="connsiteX24" fmla="*/ 451581 w 4441248"/>
              <a:gd name="connsiteY24" fmla="*/ 2265656 h 6321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4441248" h="6321393">
                <a:moveTo>
                  <a:pt x="0" y="5980106"/>
                </a:moveTo>
                <a:lnTo>
                  <a:pt x="1034410" y="6048613"/>
                </a:lnTo>
                <a:lnTo>
                  <a:pt x="1778431" y="6321393"/>
                </a:lnTo>
                <a:lnTo>
                  <a:pt x="0" y="6321393"/>
                </a:lnTo>
                <a:close/>
                <a:moveTo>
                  <a:pt x="2269200" y="5443908"/>
                </a:moveTo>
                <a:lnTo>
                  <a:pt x="2395460" y="5885070"/>
                </a:lnTo>
                <a:lnTo>
                  <a:pt x="1997461" y="6195222"/>
                </a:lnTo>
                <a:lnTo>
                  <a:pt x="1526609" y="5931629"/>
                </a:lnTo>
                <a:close/>
                <a:moveTo>
                  <a:pt x="4441248" y="4283292"/>
                </a:moveTo>
                <a:lnTo>
                  <a:pt x="4441248" y="6321393"/>
                </a:lnTo>
                <a:lnTo>
                  <a:pt x="2296366" y="6321393"/>
                </a:lnTo>
                <a:lnTo>
                  <a:pt x="2056375" y="6224358"/>
                </a:lnTo>
                <a:close/>
                <a:moveTo>
                  <a:pt x="0" y="2359561"/>
                </a:moveTo>
                <a:lnTo>
                  <a:pt x="828613" y="2588947"/>
                </a:lnTo>
                <a:lnTo>
                  <a:pt x="0" y="3479506"/>
                </a:lnTo>
                <a:close/>
                <a:moveTo>
                  <a:pt x="3025930" y="144202"/>
                </a:moveTo>
                <a:lnTo>
                  <a:pt x="4441248" y="1340385"/>
                </a:lnTo>
                <a:lnTo>
                  <a:pt x="4441248" y="4098899"/>
                </a:lnTo>
                <a:lnTo>
                  <a:pt x="1417099" y="5846153"/>
                </a:lnTo>
                <a:lnTo>
                  <a:pt x="0" y="5428711"/>
                </a:lnTo>
                <a:lnTo>
                  <a:pt x="0" y="3724470"/>
                </a:lnTo>
                <a:close/>
                <a:moveTo>
                  <a:pt x="2684090" y="0"/>
                </a:moveTo>
                <a:lnTo>
                  <a:pt x="2784132" y="186781"/>
                </a:lnTo>
                <a:lnTo>
                  <a:pt x="1027256" y="2337985"/>
                </a:lnTo>
                <a:lnTo>
                  <a:pt x="451581" y="226565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rtlCol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 i="1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ko-KR" altLang="en-US" noProof="0" dirty="0"/>
              <a:t>여기에 이미지 삽입 또는 끌어서 놓기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8457" y="432000"/>
            <a:ext cx="4703542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ZA" noProof="0" dirty="0"/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/>
              <a:t>바닥글 추가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768283" y="3582825"/>
            <a:ext cx="3002400" cy="720000"/>
          </a:xfrm>
        </p:spPr>
        <p:txBody>
          <a:bodyPr rtlCol="0"/>
          <a:lstStyle>
            <a:lvl1pPr marL="0" indent="0" algn="l"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 dirty="0"/>
              <a:t>글머리 기호 설명</a:t>
            </a:r>
          </a:p>
        </p:txBody>
      </p:sp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768283" y="5147461"/>
            <a:ext cx="3002400" cy="720000"/>
          </a:xfrm>
        </p:spPr>
        <p:txBody>
          <a:bodyPr rtlCol="0"/>
          <a:lstStyle>
            <a:lvl1pPr marL="0" indent="0" algn="l"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 dirty="0"/>
              <a:t>글머리 기호 설명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EB3F7825-EB73-4976-9D8D-BAD8C8FCEA8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768283" y="1369128"/>
            <a:ext cx="3002400" cy="432000"/>
          </a:xfrm>
        </p:spPr>
        <p:txBody>
          <a:bodyPr rtlCol="0"/>
          <a:lstStyle>
            <a:lvl1pPr marL="0" indent="0" algn="l">
              <a:buNone/>
              <a:defRPr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 dirty="0"/>
              <a:t>글머리 기호 </a:t>
            </a:r>
            <a:r>
              <a:rPr lang="en-US" altLang="ko-KR" noProof="0" dirty="0"/>
              <a:t>1</a:t>
            </a:r>
            <a:endParaRPr lang="ko-KR" altLang="en-ZA" noProof="0" dirty="0"/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6D972951-9088-4993-8DED-9DA3B6B08CF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768283" y="2933764"/>
            <a:ext cx="3002400" cy="432000"/>
          </a:xfrm>
        </p:spPr>
        <p:txBody>
          <a:bodyPr rtlCol="0"/>
          <a:lstStyle>
            <a:lvl1pPr marL="0" indent="0" algn="l">
              <a:buNone/>
              <a:defRPr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 dirty="0"/>
              <a:t>글머리 기호 </a:t>
            </a:r>
            <a:r>
              <a:rPr lang="en-US" altLang="ko-KR" noProof="0" dirty="0"/>
              <a:t>2</a:t>
            </a:r>
            <a:endParaRPr lang="ko-KR" altLang="en-ZA" noProof="0" dirty="0"/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48424FDD-507C-4199-BFC6-8BC01D8992B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768283" y="4498400"/>
            <a:ext cx="3002400" cy="432000"/>
          </a:xfrm>
        </p:spPr>
        <p:txBody>
          <a:bodyPr rtlCol="0"/>
          <a:lstStyle>
            <a:lvl1pPr marL="0" indent="0" algn="l">
              <a:buNone/>
              <a:defRPr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 dirty="0"/>
              <a:t>글머리 기호 </a:t>
            </a:r>
            <a:r>
              <a:rPr lang="en-US" altLang="ko-KR" noProof="0" dirty="0"/>
              <a:t>3</a:t>
            </a:r>
            <a:endParaRPr lang="ko-KR" altLang="en-ZA" noProof="0" dirty="0"/>
          </a:p>
        </p:txBody>
      </p:sp>
      <p:sp>
        <p:nvSpPr>
          <p:cNvPr id="21" name="텍스트 개체 틀 20">
            <a:extLst>
              <a:ext uri="{FF2B5EF4-FFF2-40B4-BE49-F238E27FC236}">
                <a16:creationId xmlns:a16="http://schemas.microsoft.com/office/drawing/2014/main" id="{DA4566DA-C848-4A27-BBC8-722932FFD7F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768283" y="1975094"/>
            <a:ext cx="3002400" cy="720000"/>
          </a:xfrm>
        </p:spPr>
        <p:txBody>
          <a:bodyPr rtlCol="0"/>
          <a:lstStyle>
            <a:lvl1pPr marL="0" indent="0" algn="l"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 dirty="0"/>
              <a:t>글머리 기호 설명</a:t>
            </a:r>
          </a:p>
        </p:txBody>
      </p:sp>
      <p:sp>
        <p:nvSpPr>
          <p:cNvPr id="51" name="팔각형 50">
            <a:extLst>
              <a:ext uri="{FF2B5EF4-FFF2-40B4-BE49-F238E27FC236}">
                <a16:creationId xmlns:a16="http://schemas.microsoft.com/office/drawing/2014/main" id="{758B0359-60B9-4D73-825D-ACE303A61C50}"/>
              </a:ext>
            </a:extLst>
          </p:cNvPr>
          <p:cNvSpPr/>
          <p:nvPr userDrawn="1"/>
        </p:nvSpPr>
        <p:spPr>
          <a:xfrm rot="1361022">
            <a:off x="11394972" y="6053793"/>
            <a:ext cx="634795" cy="634795"/>
          </a:xfrm>
          <a:prstGeom prst="octagon">
            <a:avLst/>
          </a:prstGeom>
          <a:noFill/>
          <a:ln w="3175">
            <a:solidFill>
              <a:schemeClr val="bg1">
                <a:lumMod val="8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09921541-DECE-43BB-BF92-A4B5D5EE5469}"/>
              </a:ext>
            </a:extLst>
          </p:cNvPr>
          <p:cNvSpPr/>
          <p:nvPr userDrawn="1"/>
        </p:nvSpPr>
        <p:spPr>
          <a:xfrm>
            <a:off x="11533871" y="6185902"/>
            <a:ext cx="73515" cy="7351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83095B3B-1284-4E49-BE50-9C84BE7E58B6}"/>
              </a:ext>
            </a:extLst>
          </p:cNvPr>
          <p:cNvSpPr/>
          <p:nvPr userDrawn="1"/>
        </p:nvSpPr>
        <p:spPr>
          <a:xfrm>
            <a:off x="11892084" y="6561525"/>
            <a:ext cx="100439" cy="10043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7491DD10-64CD-40CA-A0BB-397696C0C168}"/>
              </a:ext>
            </a:extLst>
          </p:cNvPr>
          <p:cNvSpPr/>
          <p:nvPr userDrawn="1"/>
        </p:nvSpPr>
        <p:spPr>
          <a:xfrm>
            <a:off x="11342875" y="5990144"/>
            <a:ext cx="260512" cy="260512"/>
          </a:xfrm>
          <a:prstGeom prst="ellipse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5" name="슬라이드 번호 개체 틀 54">
            <a:extLst>
              <a:ext uri="{FF2B5EF4-FFF2-40B4-BE49-F238E27FC236}">
                <a16:creationId xmlns:a16="http://schemas.microsoft.com/office/drawing/2014/main" id="{8702E81C-40F0-489E-8339-0139157E6327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19B51A1E-902D-48AF-9020-955120F399B6}" type="slidenum">
              <a:rPr lang="en-ZA" altLang="ko-KR" smtClean="0"/>
              <a:pPr/>
              <a:t>‹#›</a:t>
            </a:fld>
            <a:endParaRPr lang="ko-KR" altLang="en-US" dirty="0"/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9089FAF0-BF60-4AB9-A62E-595008DC4646}"/>
              </a:ext>
            </a:extLst>
          </p:cNvPr>
          <p:cNvGrpSpPr/>
          <p:nvPr userDrawn="1"/>
        </p:nvGrpSpPr>
        <p:grpSpPr>
          <a:xfrm>
            <a:off x="1892000" y="2269752"/>
            <a:ext cx="3081180" cy="3011457"/>
            <a:chOff x="1892000" y="2269752"/>
            <a:chExt cx="3081180" cy="3011457"/>
          </a:xfrm>
        </p:grpSpPr>
        <p:sp>
          <p:nvSpPr>
            <p:cNvPr id="26" name="자유형: 도형 13">
              <a:extLst>
                <a:ext uri="{FF2B5EF4-FFF2-40B4-BE49-F238E27FC236}">
                  <a16:creationId xmlns:a16="http://schemas.microsoft.com/office/drawing/2014/main" id="{ED7DCD52-0637-49D9-AD21-2DF94DD3E348}"/>
                </a:ext>
              </a:extLst>
            </p:cNvPr>
            <p:cNvSpPr/>
            <p:nvPr/>
          </p:nvSpPr>
          <p:spPr>
            <a:xfrm rot="4308689">
              <a:off x="2464728" y="2678543"/>
              <a:ext cx="1980696" cy="2066510"/>
            </a:xfrm>
            <a:custGeom>
              <a:avLst/>
              <a:gdLst>
                <a:gd name="connsiteX0" fmla="*/ 0 w 1980696"/>
                <a:gd name="connsiteY0" fmla="*/ 2066510 h 2066510"/>
                <a:gd name="connsiteX1" fmla="*/ 1138078 w 1980696"/>
                <a:gd name="connsiteY1" fmla="*/ 0 h 2066510"/>
                <a:gd name="connsiteX2" fmla="*/ 1980696 w 1980696"/>
                <a:gd name="connsiteY2" fmla="*/ 1530016 h 2066510"/>
                <a:gd name="connsiteX3" fmla="*/ 1459417 w 1980696"/>
                <a:gd name="connsiteY3" fmla="*/ 2066510 h 2066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80696" h="2066510">
                  <a:moveTo>
                    <a:pt x="0" y="2066510"/>
                  </a:moveTo>
                  <a:lnTo>
                    <a:pt x="1138078" y="0"/>
                  </a:lnTo>
                  <a:lnTo>
                    <a:pt x="1980696" y="1530016"/>
                  </a:lnTo>
                  <a:lnTo>
                    <a:pt x="1459417" y="2066510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ZA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" name="자유형: 도형 26">
              <a:extLst>
                <a:ext uri="{FF2B5EF4-FFF2-40B4-BE49-F238E27FC236}">
                  <a16:creationId xmlns:a16="http://schemas.microsoft.com/office/drawing/2014/main" id="{E6863CC2-FBFD-47D7-AB8F-DB2367EABF92}"/>
                </a:ext>
              </a:extLst>
            </p:cNvPr>
            <p:cNvSpPr/>
            <p:nvPr/>
          </p:nvSpPr>
          <p:spPr>
            <a:xfrm rot="13830869">
              <a:off x="2730967" y="5004791"/>
              <a:ext cx="346713" cy="206124"/>
            </a:xfrm>
            <a:custGeom>
              <a:avLst/>
              <a:gdLst>
                <a:gd name="connsiteX0" fmla="*/ 346713 w 346713"/>
                <a:gd name="connsiteY0" fmla="*/ 206124 h 206124"/>
                <a:gd name="connsiteX1" fmla="*/ 0 w 346713"/>
                <a:gd name="connsiteY1" fmla="*/ 206124 h 206124"/>
                <a:gd name="connsiteX2" fmla="*/ 86666 w 346713"/>
                <a:gd name="connsiteY2" fmla="*/ 0 h 206124"/>
                <a:gd name="connsiteX3" fmla="*/ 346713 w 346713"/>
                <a:gd name="connsiteY3" fmla="*/ 206124 h 206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6713" h="206124">
                  <a:moveTo>
                    <a:pt x="346713" y="206124"/>
                  </a:moveTo>
                  <a:lnTo>
                    <a:pt x="0" y="206124"/>
                  </a:lnTo>
                  <a:lnTo>
                    <a:pt x="86666" y="0"/>
                  </a:lnTo>
                  <a:lnTo>
                    <a:pt x="346713" y="206124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ZA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" name="자유형: 도형 17">
              <a:extLst>
                <a:ext uri="{FF2B5EF4-FFF2-40B4-BE49-F238E27FC236}">
                  <a16:creationId xmlns:a16="http://schemas.microsoft.com/office/drawing/2014/main" id="{09ADFC5E-3BBA-404B-A496-A4035DF5E859}"/>
                </a:ext>
              </a:extLst>
            </p:cNvPr>
            <p:cNvSpPr/>
            <p:nvPr/>
          </p:nvSpPr>
          <p:spPr>
            <a:xfrm rot="12431080">
              <a:off x="2802151" y="4740752"/>
              <a:ext cx="710669" cy="335543"/>
            </a:xfrm>
            <a:custGeom>
              <a:avLst/>
              <a:gdLst>
                <a:gd name="connsiteX0" fmla="*/ 710669 w 710669"/>
                <a:gd name="connsiteY0" fmla="*/ 176660 h 335543"/>
                <a:gd name="connsiteX1" fmla="*/ 0 w 710669"/>
                <a:gd name="connsiteY1" fmla="*/ 335543 h 335543"/>
                <a:gd name="connsiteX2" fmla="*/ 141082 w 710669"/>
                <a:gd name="connsiteY2" fmla="*/ 0 h 335543"/>
                <a:gd name="connsiteX3" fmla="*/ 487795 w 710669"/>
                <a:gd name="connsiteY3" fmla="*/ 0 h 335543"/>
                <a:gd name="connsiteX4" fmla="*/ 710669 w 710669"/>
                <a:gd name="connsiteY4" fmla="*/ 176660 h 335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0669" h="335543">
                  <a:moveTo>
                    <a:pt x="710669" y="176660"/>
                  </a:moveTo>
                  <a:lnTo>
                    <a:pt x="0" y="335543"/>
                  </a:lnTo>
                  <a:lnTo>
                    <a:pt x="141082" y="0"/>
                  </a:lnTo>
                  <a:lnTo>
                    <a:pt x="487795" y="0"/>
                  </a:lnTo>
                  <a:lnTo>
                    <a:pt x="710669" y="176660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ZA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" name="자유형: 도형 19">
              <a:extLst>
                <a:ext uri="{FF2B5EF4-FFF2-40B4-BE49-F238E27FC236}">
                  <a16:creationId xmlns:a16="http://schemas.microsoft.com/office/drawing/2014/main" id="{56E90DCD-03FB-4E9A-BD40-5269E9ACF1B1}"/>
                </a:ext>
              </a:extLst>
            </p:cNvPr>
            <p:cNvSpPr/>
            <p:nvPr/>
          </p:nvSpPr>
          <p:spPr>
            <a:xfrm rot="4308689">
              <a:off x="2058980" y="2102772"/>
              <a:ext cx="1246227" cy="1580187"/>
            </a:xfrm>
            <a:custGeom>
              <a:avLst/>
              <a:gdLst>
                <a:gd name="connsiteX0" fmla="*/ 0 w 1980696"/>
                <a:gd name="connsiteY0" fmla="*/ 2066510 h 2066510"/>
                <a:gd name="connsiteX1" fmla="*/ 1138078 w 1980696"/>
                <a:gd name="connsiteY1" fmla="*/ 0 h 2066510"/>
                <a:gd name="connsiteX2" fmla="*/ 1980696 w 1980696"/>
                <a:gd name="connsiteY2" fmla="*/ 1530016 h 2066510"/>
                <a:gd name="connsiteX3" fmla="*/ 1459417 w 1980696"/>
                <a:gd name="connsiteY3" fmla="*/ 2066510 h 2066510"/>
                <a:gd name="connsiteX0" fmla="*/ 0 w 1980696"/>
                <a:gd name="connsiteY0" fmla="*/ 1680311 h 1680311"/>
                <a:gd name="connsiteX1" fmla="*/ 1337031 w 1980696"/>
                <a:gd name="connsiteY1" fmla="*/ 0 h 1680311"/>
                <a:gd name="connsiteX2" fmla="*/ 1980696 w 1980696"/>
                <a:gd name="connsiteY2" fmla="*/ 1143817 h 1680311"/>
                <a:gd name="connsiteX3" fmla="*/ 1459417 w 1980696"/>
                <a:gd name="connsiteY3" fmla="*/ 1680311 h 1680311"/>
                <a:gd name="connsiteX4" fmla="*/ 0 w 1980696"/>
                <a:gd name="connsiteY4" fmla="*/ 1680311 h 1680311"/>
                <a:gd name="connsiteX0" fmla="*/ 0 w 1459417"/>
                <a:gd name="connsiteY0" fmla="*/ 1680311 h 1680311"/>
                <a:gd name="connsiteX1" fmla="*/ 1337031 w 1459417"/>
                <a:gd name="connsiteY1" fmla="*/ 0 h 1680311"/>
                <a:gd name="connsiteX2" fmla="*/ 1360698 w 1459417"/>
                <a:gd name="connsiteY2" fmla="*/ 208215 h 1680311"/>
                <a:gd name="connsiteX3" fmla="*/ 1459417 w 1459417"/>
                <a:gd name="connsiteY3" fmla="*/ 1680311 h 1680311"/>
                <a:gd name="connsiteX4" fmla="*/ 0 w 1459417"/>
                <a:gd name="connsiteY4" fmla="*/ 1680311 h 1680311"/>
                <a:gd name="connsiteX0" fmla="*/ 0 w 1360698"/>
                <a:gd name="connsiteY0" fmla="*/ 1680311 h 1688402"/>
                <a:gd name="connsiteX1" fmla="*/ 1337031 w 1360698"/>
                <a:gd name="connsiteY1" fmla="*/ 0 h 1688402"/>
                <a:gd name="connsiteX2" fmla="*/ 1360698 w 1360698"/>
                <a:gd name="connsiteY2" fmla="*/ 208215 h 1688402"/>
                <a:gd name="connsiteX3" fmla="*/ 278710 w 1360698"/>
                <a:gd name="connsiteY3" fmla="*/ 1688402 h 1688402"/>
                <a:gd name="connsiteX4" fmla="*/ 0 w 1360698"/>
                <a:gd name="connsiteY4" fmla="*/ 1680311 h 1688402"/>
                <a:gd name="connsiteX0" fmla="*/ 0 w 1360698"/>
                <a:gd name="connsiteY0" fmla="*/ 1680311 h 1698354"/>
                <a:gd name="connsiteX1" fmla="*/ 1337031 w 1360698"/>
                <a:gd name="connsiteY1" fmla="*/ 0 h 1698354"/>
                <a:gd name="connsiteX2" fmla="*/ 1360698 w 1360698"/>
                <a:gd name="connsiteY2" fmla="*/ 208215 h 1698354"/>
                <a:gd name="connsiteX3" fmla="*/ 415804 w 1360698"/>
                <a:gd name="connsiteY3" fmla="*/ 1698354 h 1698354"/>
                <a:gd name="connsiteX4" fmla="*/ 0 w 1360698"/>
                <a:gd name="connsiteY4" fmla="*/ 1680311 h 1698354"/>
                <a:gd name="connsiteX0" fmla="*/ 0 w 1360698"/>
                <a:gd name="connsiteY0" fmla="*/ 1556337 h 1574380"/>
                <a:gd name="connsiteX1" fmla="*/ 1226116 w 1360698"/>
                <a:gd name="connsiteY1" fmla="*/ 0 h 1574380"/>
                <a:gd name="connsiteX2" fmla="*/ 1360698 w 1360698"/>
                <a:gd name="connsiteY2" fmla="*/ 84241 h 1574380"/>
                <a:gd name="connsiteX3" fmla="*/ 415804 w 1360698"/>
                <a:gd name="connsiteY3" fmla="*/ 1574380 h 1574380"/>
                <a:gd name="connsiteX4" fmla="*/ 0 w 1360698"/>
                <a:gd name="connsiteY4" fmla="*/ 1556337 h 1574380"/>
                <a:gd name="connsiteX0" fmla="*/ 0 w 1303560"/>
                <a:gd name="connsiteY0" fmla="*/ 1556337 h 1574380"/>
                <a:gd name="connsiteX1" fmla="*/ 1226116 w 1303560"/>
                <a:gd name="connsiteY1" fmla="*/ 0 h 1574380"/>
                <a:gd name="connsiteX2" fmla="*/ 1303560 w 1303560"/>
                <a:gd name="connsiteY2" fmla="*/ 105569 h 1574380"/>
                <a:gd name="connsiteX3" fmla="*/ 415804 w 1303560"/>
                <a:gd name="connsiteY3" fmla="*/ 1574380 h 1574380"/>
                <a:gd name="connsiteX4" fmla="*/ 0 w 1303560"/>
                <a:gd name="connsiteY4" fmla="*/ 1556337 h 1574380"/>
                <a:gd name="connsiteX0" fmla="*/ 0 w 1246227"/>
                <a:gd name="connsiteY0" fmla="*/ 1580187 h 1580187"/>
                <a:gd name="connsiteX1" fmla="*/ 1168783 w 1246227"/>
                <a:gd name="connsiteY1" fmla="*/ 0 h 1580187"/>
                <a:gd name="connsiteX2" fmla="*/ 1246227 w 1246227"/>
                <a:gd name="connsiteY2" fmla="*/ 105569 h 1580187"/>
                <a:gd name="connsiteX3" fmla="*/ 358471 w 1246227"/>
                <a:gd name="connsiteY3" fmla="*/ 1574380 h 1580187"/>
                <a:gd name="connsiteX4" fmla="*/ 0 w 1246227"/>
                <a:gd name="connsiteY4" fmla="*/ 1580187 h 1580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6227" h="1580187">
                  <a:moveTo>
                    <a:pt x="0" y="1580187"/>
                  </a:moveTo>
                  <a:lnTo>
                    <a:pt x="1168783" y="0"/>
                  </a:lnTo>
                  <a:lnTo>
                    <a:pt x="1246227" y="105569"/>
                  </a:lnTo>
                  <a:lnTo>
                    <a:pt x="358471" y="1574380"/>
                  </a:lnTo>
                  <a:lnTo>
                    <a:pt x="0" y="1580187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ZA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" name="자유형: 도형 23">
              <a:extLst>
                <a:ext uri="{FF2B5EF4-FFF2-40B4-BE49-F238E27FC236}">
                  <a16:creationId xmlns:a16="http://schemas.microsoft.com/office/drawing/2014/main" id="{529D90B1-BC17-4168-A297-1DF303FB3C48}"/>
                </a:ext>
              </a:extLst>
            </p:cNvPr>
            <p:cNvSpPr/>
            <p:nvPr/>
          </p:nvSpPr>
          <p:spPr>
            <a:xfrm rot="17193105">
              <a:off x="4648324" y="3873318"/>
              <a:ext cx="243160" cy="406553"/>
            </a:xfrm>
            <a:custGeom>
              <a:avLst/>
              <a:gdLst>
                <a:gd name="connsiteX0" fmla="*/ 243160 w 243160"/>
                <a:gd name="connsiteY0" fmla="*/ 342071 h 406553"/>
                <a:gd name="connsiteX1" fmla="*/ 156493 w 243160"/>
                <a:gd name="connsiteY1" fmla="*/ 406553 h 406553"/>
                <a:gd name="connsiteX2" fmla="*/ 0 w 243160"/>
                <a:gd name="connsiteY2" fmla="*/ 0 h 406553"/>
                <a:gd name="connsiteX3" fmla="*/ 243160 w 243160"/>
                <a:gd name="connsiteY3" fmla="*/ 342071 h 406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3160" h="406553">
                  <a:moveTo>
                    <a:pt x="243160" y="342071"/>
                  </a:moveTo>
                  <a:lnTo>
                    <a:pt x="156493" y="406553"/>
                  </a:lnTo>
                  <a:lnTo>
                    <a:pt x="0" y="0"/>
                  </a:lnTo>
                  <a:lnTo>
                    <a:pt x="243160" y="342071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ZA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" name="자유형: 도형 30">
              <a:extLst>
                <a:ext uri="{FF2B5EF4-FFF2-40B4-BE49-F238E27FC236}">
                  <a16:creationId xmlns:a16="http://schemas.microsoft.com/office/drawing/2014/main" id="{6C5DEA8E-5C03-42CC-987D-490297890048}"/>
                </a:ext>
              </a:extLst>
            </p:cNvPr>
            <p:cNvSpPr/>
            <p:nvPr/>
          </p:nvSpPr>
          <p:spPr>
            <a:xfrm rot="17193105">
              <a:off x="4152588" y="3654247"/>
              <a:ext cx="692798" cy="510610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ZA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" name="자유형: 도형 28">
              <a:extLst>
                <a:ext uri="{FF2B5EF4-FFF2-40B4-BE49-F238E27FC236}">
                  <a16:creationId xmlns:a16="http://schemas.microsoft.com/office/drawing/2014/main" id="{404E048B-9C67-4EC0-82E9-DC9D4AEE9703}"/>
                </a:ext>
              </a:extLst>
            </p:cNvPr>
            <p:cNvSpPr/>
            <p:nvPr/>
          </p:nvSpPr>
          <p:spPr>
            <a:xfrm rot="4308689">
              <a:off x="3831248" y="2441608"/>
              <a:ext cx="648657" cy="777553"/>
            </a:xfrm>
            <a:custGeom>
              <a:avLst/>
              <a:gdLst>
                <a:gd name="connsiteX0" fmla="*/ 0 w 648657"/>
                <a:gd name="connsiteY0" fmla="*/ 777553 h 777553"/>
                <a:gd name="connsiteX1" fmla="*/ 255474 w 648657"/>
                <a:gd name="connsiteY1" fmla="*/ 0 h 777553"/>
                <a:gd name="connsiteX2" fmla="*/ 648657 w 648657"/>
                <a:gd name="connsiteY2" fmla="*/ 713937 h 777553"/>
                <a:gd name="connsiteX3" fmla="*/ 0 w 648657"/>
                <a:gd name="connsiteY3" fmla="*/ 777553 h 777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8657" h="777553">
                  <a:moveTo>
                    <a:pt x="0" y="777553"/>
                  </a:moveTo>
                  <a:lnTo>
                    <a:pt x="255474" y="0"/>
                  </a:lnTo>
                  <a:lnTo>
                    <a:pt x="648657" y="713937"/>
                  </a:lnTo>
                  <a:lnTo>
                    <a:pt x="0" y="777553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ZA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38" name="그림 개체 틀 3">
            <a:extLst>
              <a:ext uri="{FF2B5EF4-FFF2-40B4-BE49-F238E27FC236}">
                <a16:creationId xmlns:a16="http://schemas.microsoft.com/office/drawing/2014/main" id="{EC82E52C-5E33-5942-8474-7ED4354EC95D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7405874" y="4835817"/>
            <a:ext cx="691688" cy="691688"/>
          </a:xfrm>
        </p:spPr>
        <p:txBody>
          <a:bodyPr rtlCol="0"/>
          <a:lstStyle>
            <a:lvl1pPr marL="0" indent="0"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en-US" altLang="ko-KR" noProof="0" dirty="0"/>
          </a:p>
        </p:txBody>
      </p:sp>
      <p:sp>
        <p:nvSpPr>
          <p:cNvPr id="39" name="그림 개체 틀 3">
            <a:extLst>
              <a:ext uri="{FF2B5EF4-FFF2-40B4-BE49-F238E27FC236}">
                <a16:creationId xmlns:a16="http://schemas.microsoft.com/office/drawing/2014/main" id="{07EC0147-5BE6-9248-BF42-BD99608F459C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7405874" y="3271181"/>
            <a:ext cx="691688" cy="691688"/>
          </a:xfrm>
        </p:spPr>
        <p:txBody>
          <a:bodyPr rtlCol="0"/>
          <a:lstStyle>
            <a:lvl1pPr marL="0" indent="0"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en-US" altLang="ko-KR" noProof="0" dirty="0"/>
          </a:p>
        </p:txBody>
      </p:sp>
      <p:sp>
        <p:nvSpPr>
          <p:cNvPr id="40" name="그림 개체 틀 3">
            <a:extLst>
              <a:ext uri="{FF2B5EF4-FFF2-40B4-BE49-F238E27FC236}">
                <a16:creationId xmlns:a16="http://schemas.microsoft.com/office/drawing/2014/main" id="{2B8E1942-1472-BC49-A624-3A31190A69E1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7405874" y="1706545"/>
            <a:ext cx="691688" cy="691688"/>
          </a:xfrm>
        </p:spPr>
        <p:txBody>
          <a:bodyPr rtlCol="0"/>
          <a:lstStyle>
            <a:lvl1pPr marL="0" indent="0"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19117981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디지털 제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자유형: 도형 23">
            <a:extLst>
              <a:ext uri="{FF2B5EF4-FFF2-40B4-BE49-F238E27FC236}">
                <a16:creationId xmlns:a16="http://schemas.microsoft.com/office/drawing/2014/main" id="{5F6D6B0F-FF8B-4D60-B712-A57904D5502C}"/>
              </a:ext>
            </a:extLst>
          </p:cNvPr>
          <p:cNvSpPr/>
          <p:nvPr userDrawn="1"/>
        </p:nvSpPr>
        <p:spPr>
          <a:xfrm rot="19260823">
            <a:off x="10216425" y="538864"/>
            <a:ext cx="467362" cy="344458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자유형: 도형 24">
            <a:extLst>
              <a:ext uri="{FF2B5EF4-FFF2-40B4-BE49-F238E27FC236}">
                <a16:creationId xmlns:a16="http://schemas.microsoft.com/office/drawing/2014/main" id="{FFF5FB50-33B5-4195-92D6-70891F240926}"/>
              </a:ext>
            </a:extLst>
          </p:cNvPr>
          <p:cNvSpPr/>
          <p:nvPr userDrawn="1"/>
        </p:nvSpPr>
        <p:spPr>
          <a:xfrm rot="20377627">
            <a:off x="10678141" y="849218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자유형: 도형 25">
            <a:extLst>
              <a:ext uri="{FF2B5EF4-FFF2-40B4-BE49-F238E27FC236}">
                <a16:creationId xmlns:a16="http://schemas.microsoft.com/office/drawing/2014/main" id="{EECD958F-56E9-4A3B-9C25-D5970592C848}"/>
              </a:ext>
            </a:extLst>
          </p:cNvPr>
          <p:cNvSpPr/>
          <p:nvPr userDrawn="1"/>
        </p:nvSpPr>
        <p:spPr>
          <a:xfrm rot="19260823">
            <a:off x="10717367" y="620572"/>
            <a:ext cx="250689" cy="18476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자유형: 도형 26">
            <a:extLst>
              <a:ext uri="{FF2B5EF4-FFF2-40B4-BE49-F238E27FC236}">
                <a16:creationId xmlns:a16="http://schemas.microsoft.com/office/drawing/2014/main" id="{72F4FF18-9272-43AF-912E-B1CF8BF148D4}"/>
              </a:ext>
            </a:extLst>
          </p:cNvPr>
          <p:cNvSpPr/>
          <p:nvPr userDrawn="1"/>
        </p:nvSpPr>
        <p:spPr>
          <a:xfrm rot="19810388">
            <a:off x="11064926" y="78160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자유형: 도형 27">
            <a:extLst>
              <a:ext uri="{FF2B5EF4-FFF2-40B4-BE49-F238E27FC236}">
                <a16:creationId xmlns:a16="http://schemas.microsoft.com/office/drawing/2014/main" id="{AE9C7EB4-9E81-4394-8C2C-A54BBD15B51D}"/>
              </a:ext>
            </a:extLst>
          </p:cNvPr>
          <p:cNvSpPr/>
          <p:nvPr userDrawn="1"/>
        </p:nvSpPr>
        <p:spPr>
          <a:xfrm rot="18277851">
            <a:off x="11152527" y="38205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자유형: 도형 28">
            <a:extLst>
              <a:ext uri="{FF2B5EF4-FFF2-40B4-BE49-F238E27FC236}">
                <a16:creationId xmlns:a16="http://schemas.microsoft.com/office/drawing/2014/main" id="{FE681EC0-A139-4B14-89E8-F237CB63D4C9}"/>
              </a:ext>
            </a:extLst>
          </p:cNvPr>
          <p:cNvSpPr/>
          <p:nvPr userDrawn="1"/>
        </p:nvSpPr>
        <p:spPr>
          <a:xfrm rot="20761418">
            <a:off x="11545452" y="1030689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" name="자유형: 도형 29">
            <a:extLst>
              <a:ext uri="{FF2B5EF4-FFF2-40B4-BE49-F238E27FC236}">
                <a16:creationId xmlns:a16="http://schemas.microsoft.com/office/drawing/2014/main" id="{87F87648-ABB4-4C97-BB6D-58342407E9DF}"/>
              </a:ext>
            </a:extLst>
          </p:cNvPr>
          <p:cNvSpPr/>
          <p:nvPr userDrawn="1"/>
        </p:nvSpPr>
        <p:spPr>
          <a:xfrm rot="17315293">
            <a:off x="11756248" y="24755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자유형: 도형 30">
            <a:extLst>
              <a:ext uri="{FF2B5EF4-FFF2-40B4-BE49-F238E27FC236}">
                <a16:creationId xmlns:a16="http://schemas.microsoft.com/office/drawing/2014/main" id="{0802EFEB-F4DF-4501-91AA-173B60EBBBAA}"/>
              </a:ext>
            </a:extLst>
          </p:cNvPr>
          <p:cNvSpPr/>
          <p:nvPr userDrawn="1"/>
        </p:nvSpPr>
        <p:spPr>
          <a:xfrm rot="20082236">
            <a:off x="11448108" y="631127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자유형: 도형 31">
            <a:extLst>
              <a:ext uri="{FF2B5EF4-FFF2-40B4-BE49-F238E27FC236}">
                <a16:creationId xmlns:a16="http://schemas.microsoft.com/office/drawing/2014/main" id="{109FE51D-8E02-4ED7-862B-5CF838F7F77F}"/>
              </a:ext>
            </a:extLst>
          </p:cNvPr>
          <p:cNvSpPr/>
          <p:nvPr userDrawn="1"/>
        </p:nvSpPr>
        <p:spPr>
          <a:xfrm rot="19879732">
            <a:off x="11668879" y="824433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" name="자유형: 도형 32">
            <a:extLst>
              <a:ext uri="{FF2B5EF4-FFF2-40B4-BE49-F238E27FC236}">
                <a16:creationId xmlns:a16="http://schemas.microsoft.com/office/drawing/2014/main" id="{4ECB9E40-5923-4571-9C8E-D7412C1283B2}"/>
              </a:ext>
            </a:extLst>
          </p:cNvPr>
          <p:cNvSpPr/>
          <p:nvPr userDrawn="1"/>
        </p:nvSpPr>
        <p:spPr>
          <a:xfrm rot="328041">
            <a:off x="10094502" y="901548"/>
            <a:ext cx="579699" cy="606799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  <a:gd name="connsiteX0" fmla="*/ 487806 w 487806"/>
              <a:gd name="connsiteY0" fmla="*/ 171848 h 510610"/>
              <a:gd name="connsiteX1" fmla="*/ 308036 w 487806"/>
              <a:gd name="connsiteY1" fmla="*/ 510610 h 510610"/>
              <a:gd name="connsiteX2" fmla="*/ 0 w 487806"/>
              <a:gd name="connsiteY2" fmla="*/ 0 h 510610"/>
              <a:gd name="connsiteX3" fmla="*/ 487806 w 487806"/>
              <a:gd name="connsiteY3" fmla="*/ 171848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7806" h="510610">
                <a:moveTo>
                  <a:pt x="487806" y="171848"/>
                </a:moveTo>
                <a:lnTo>
                  <a:pt x="308036" y="510610"/>
                </a:lnTo>
                <a:lnTo>
                  <a:pt x="0" y="0"/>
                </a:lnTo>
                <a:lnTo>
                  <a:pt x="487806" y="17184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4" name="자유형: 도형 33">
            <a:extLst>
              <a:ext uri="{FF2B5EF4-FFF2-40B4-BE49-F238E27FC236}">
                <a16:creationId xmlns:a16="http://schemas.microsoft.com/office/drawing/2014/main" id="{E46052C9-826B-47AC-9F6B-3078D4F43748}"/>
              </a:ext>
            </a:extLst>
          </p:cNvPr>
          <p:cNvSpPr/>
          <p:nvPr userDrawn="1"/>
        </p:nvSpPr>
        <p:spPr>
          <a:xfrm>
            <a:off x="10871770" y="1202556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5" name="자유형: 도형 34">
            <a:extLst>
              <a:ext uri="{FF2B5EF4-FFF2-40B4-BE49-F238E27FC236}">
                <a16:creationId xmlns:a16="http://schemas.microsoft.com/office/drawing/2014/main" id="{0C3867F5-4C6F-48BE-9DFF-9046D1FE6771}"/>
              </a:ext>
            </a:extLst>
          </p:cNvPr>
          <p:cNvSpPr/>
          <p:nvPr userDrawn="1"/>
        </p:nvSpPr>
        <p:spPr>
          <a:xfrm rot="20761418">
            <a:off x="11512604" y="1484835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6" name="자유형: 도형 35">
            <a:extLst>
              <a:ext uri="{FF2B5EF4-FFF2-40B4-BE49-F238E27FC236}">
                <a16:creationId xmlns:a16="http://schemas.microsoft.com/office/drawing/2014/main" id="{7B0CB40F-9E6F-457D-9C1F-9769BC3AE13E}"/>
              </a:ext>
            </a:extLst>
          </p:cNvPr>
          <p:cNvSpPr/>
          <p:nvPr userDrawn="1"/>
        </p:nvSpPr>
        <p:spPr>
          <a:xfrm rot="1160487">
            <a:off x="10291662" y="1614015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자유형: 도형 36">
            <a:extLst>
              <a:ext uri="{FF2B5EF4-FFF2-40B4-BE49-F238E27FC236}">
                <a16:creationId xmlns:a16="http://schemas.microsoft.com/office/drawing/2014/main" id="{0FCD03E7-2128-4C04-A914-409506646A76}"/>
              </a:ext>
            </a:extLst>
          </p:cNvPr>
          <p:cNvSpPr/>
          <p:nvPr userDrawn="1"/>
        </p:nvSpPr>
        <p:spPr>
          <a:xfrm rot="803026">
            <a:off x="11586107" y="2015428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0725BC56-C7B6-400F-80F9-3F968E2CAE0E}"/>
              </a:ext>
            </a:extLst>
          </p:cNvPr>
          <p:cNvGrpSpPr/>
          <p:nvPr userDrawn="1"/>
        </p:nvGrpSpPr>
        <p:grpSpPr>
          <a:xfrm>
            <a:off x="3383603" y="1013721"/>
            <a:ext cx="7749965" cy="5100743"/>
            <a:chOff x="510812" y="938373"/>
            <a:chExt cx="8073393" cy="5313612"/>
          </a:xfrm>
        </p:grpSpPr>
        <p:sp>
          <p:nvSpPr>
            <p:cNvPr id="44" name="모서리가 둥근 직사각형 15">
              <a:extLst>
                <a:ext uri="{FF2B5EF4-FFF2-40B4-BE49-F238E27FC236}">
                  <a16:creationId xmlns:a16="http://schemas.microsoft.com/office/drawing/2014/main" id="{1EC806EC-A1B2-4893-9504-1D7FFE8E238F}"/>
                </a:ext>
              </a:extLst>
            </p:cNvPr>
            <p:cNvSpPr/>
            <p:nvPr/>
          </p:nvSpPr>
          <p:spPr>
            <a:xfrm>
              <a:off x="877709" y="938373"/>
              <a:ext cx="7339600" cy="5234482"/>
            </a:xfrm>
            <a:prstGeom prst="round2SameRect">
              <a:avLst>
                <a:gd name="adj1" fmla="val 5601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 w="3175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 lang="ko-KR" altLang="en-ZA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5" name="모서리가 둥근 직사각형 15">
              <a:extLst>
                <a:ext uri="{FF2B5EF4-FFF2-40B4-BE49-F238E27FC236}">
                  <a16:creationId xmlns:a16="http://schemas.microsoft.com/office/drawing/2014/main" id="{535A1B12-6F16-41A0-A6B1-4AD0CCB5A081}"/>
                </a:ext>
              </a:extLst>
            </p:cNvPr>
            <p:cNvSpPr/>
            <p:nvPr/>
          </p:nvSpPr>
          <p:spPr>
            <a:xfrm>
              <a:off x="930758" y="995668"/>
              <a:ext cx="7233502" cy="5177187"/>
            </a:xfrm>
            <a:prstGeom prst="round2SameRect">
              <a:avLst>
                <a:gd name="adj1" fmla="val 4499"/>
                <a:gd name="adj2" fmla="val 0"/>
              </a:avLst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ZA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6" name="직사각형: 둥근 모서리 45">
              <a:extLst>
                <a:ext uri="{FF2B5EF4-FFF2-40B4-BE49-F238E27FC236}">
                  <a16:creationId xmlns:a16="http://schemas.microsoft.com/office/drawing/2014/main" id="{379B244F-CF81-4500-A78E-495ABA6828BA}"/>
                </a:ext>
              </a:extLst>
            </p:cNvPr>
            <p:cNvSpPr/>
            <p:nvPr/>
          </p:nvSpPr>
          <p:spPr>
            <a:xfrm rot="16200000">
              <a:off x="2264894" y="295974"/>
              <a:ext cx="4565229" cy="6599909"/>
            </a:xfrm>
            <a:prstGeom prst="roundRect">
              <a:avLst>
                <a:gd name="adj" fmla="val 1476"/>
              </a:avLst>
            </a:prstGeom>
            <a:solidFill>
              <a:schemeClr val="bg1"/>
            </a:solidFill>
            <a:ln w="31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ZA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7" name="모서리가 둥근 직사각형 15">
              <a:extLst>
                <a:ext uri="{FF2B5EF4-FFF2-40B4-BE49-F238E27FC236}">
                  <a16:creationId xmlns:a16="http://schemas.microsoft.com/office/drawing/2014/main" id="{EE88F157-E260-486F-937E-C18428699861}"/>
                </a:ext>
              </a:extLst>
            </p:cNvPr>
            <p:cNvSpPr/>
            <p:nvPr/>
          </p:nvSpPr>
          <p:spPr>
            <a:xfrm rot="10800000">
              <a:off x="510812" y="5998253"/>
              <a:ext cx="8073393" cy="24897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ZA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8" name="모서리가 둥근 직사각형 15">
              <a:extLst>
                <a:ext uri="{FF2B5EF4-FFF2-40B4-BE49-F238E27FC236}">
                  <a16:creationId xmlns:a16="http://schemas.microsoft.com/office/drawing/2014/main" id="{F736AFAF-44AD-47CE-A63B-210102A4BF0B}"/>
                </a:ext>
              </a:extLst>
            </p:cNvPr>
            <p:cNvSpPr/>
            <p:nvPr userDrawn="1"/>
          </p:nvSpPr>
          <p:spPr>
            <a:xfrm>
              <a:off x="3668019" y="6206338"/>
              <a:ext cx="1758981" cy="45647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>
                    <a:alpha val="0"/>
                  </a:schemeClr>
                </a:gs>
                <a:gs pos="100000">
                  <a:schemeClr val="tx1">
                    <a:alpha val="31000"/>
                  </a:schemeClr>
                </a:gs>
              </a:gsLst>
              <a:lin ang="16200000" scaled="0"/>
            </a:gradFill>
            <a:ln w="3175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 lang="ko-KR" altLang="en-ZA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A4F6457E-3660-4E80-82BC-8894D701DEE9}"/>
                </a:ext>
              </a:extLst>
            </p:cNvPr>
            <p:cNvSpPr/>
            <p:nvPr/>
          </p:nvSpPr>
          <p:spPr>
            <a:xfrm rot="16200000">
              <a:off x="4660498" y="1119143"/>
              <a:ext cx="48680" cy="4868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0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 lang="ko-KR" altLang="en-ZA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88230416-7E55-4CB0-9548-491BA471E9E8}"/>
                </a:ext>
              </a:extLst>
            </p:cNvPr>
            <p:cNvSpPr/>
            <p:nvPr/>
          </p:nvSpPr>
          <p:spPr>
            <a:xfrm rot="16200000">
              <a:off x="4505961" y="1106017"/>
              <a:ext cx="83096" cy="8309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3175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 lang="ko-KR" altLang="en-ZA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FE3C1810-AD4F-4393-928E-CFA8053A2CC2}"/>
                </a:ext>
              </a:extLst>
            </p:cNvPr>
            <p:cNvSpPr/>
            <p:nvPr/>
          </p:nvSpPr>
          <p:spPr>
            <a:xfrm rot="16200000">
              <a:off x="4524686" y="1124741"/>
              <a:ext cx="45647" cy="45647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3175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 lang="ko-KR" altLang="en-ZA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1152000"/>
            <a:ext cx="2951603" cy="2196235"/>
          </a:xfrm>
        </p:spPr>
        <p:txBody>
          <a:bodyPr rtlCol="0" anchor="b"/>
          <a:lstStyle>
            <a:lvl1pPr marL="0" indent="0">
              <a:buNone/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26670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542925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809625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076325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ko-KR" altLang="en-US" noProof="0" dirty="0"/>
              <a:t>여기에 강조 표시된 텍스트 삽입</a:t>
            </a:r>
            <a:endParaRPr lang="ko-KR" altLang="en-ZA" noProof="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ZA" noProof="0" dirty="0"/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/>
              <a:t>바닥글 추가</a:t>
            </a:r>
            <a:endParaRPr lang="ko-KR" altLang="en-US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19B51A1E-902D-48AF-9020-955120F399B6}" type="slidenum">
              <a:rPr lang="en-ZA" altLang="ko-KR" smtClean="0"/>
              <a:pPr/>
              <a:t>‹#›</a:t>
            </a:fld>
            <a:endParaRPr lang="ko-KR" altLang="en-US" dirty="0"/>
          </a:p>
        </p:txBody>
      </p:sp>
      <p:sp>
        <p:nvSpPr>
          <p:cNvPr id="5" name="그림 개체 틀 4">
            <a:extLst>
              <a:ext uri="{FF2B5EF4-FFF2-40B4-BE49-F238E27FC236}">
                <a16:creationId xmlns:a16="http://schemas.microsoft.com/office/drawing/2014/main" id="{8C1EA41E-F6C4-484F-95E9-42978FF2162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092796" y="1376357"/>
            <a:ext cx="6333545" cy="4379625"/>
          </a:xfrm>
          <a:prstGeom prst="roundRect">
            <a:avLst>
              <a:gd name="adj" fmla="val 1356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rtlCol="0"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 i="1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ko-KR" altLang="en-US" noProof="0" dirty="0"/>
              <a:t>여기에 이미지 삽입 또는 끌어서 놓기</a:t>
            </a:r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35FD3B7C-17C6-4327-986C-A8A6D6EC1B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1800" y="3509766"/>
            <a:ext cx="2951163" cy="2322709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ZA" noProof="0" dirty="0"/>
          </a:p>
        </p:txBody>
      </p:sp>
    </p:spTree>
    <p:extLst>
      <p:ext uri="{BB962C8B-B14F-4D97-AF65-F5344CB8AC3E}">
        <p14:creationId xmlns:p14="http://schemas.microsoft.com/office/powerpoint/2010/main" val="33362864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열 글머리 기호 이미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타원 17">
            <a:extLst>
              <a:ext uri="{FF2B5EF4-FFF2-40B4-BE49-F238E27FC236}">
                <a16:creationId xmlns:a16="http://schemas.microsoft.com/office/drawing/2014/main" id="{139FC94F-AE30-1048-843A-295FA302AC56}"/>
              </a:ext>
            </a:extLst>
          </p:cNvPr>
          <p:cNvSpPr>
            <a:spLocks noChangeAspect="1"/>
          </p:cNvSpPr>
          <p:nvPr userDrawn="1"/>
        </p:nvSpPr>
        <p:spPr>
          <a:xfrm>
            <a:off x="8294151" y="2030748"/>
            <a:ext cx="1508760" cy="15087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A037F3B8-BD34-EA4F-A1C0-4006B373159E}"/>
              </a:ext>
            </a:extLst>
          </p:cNvPr>
          <p:cNvSpPr>
            <a:spLocks noChangeAspect="1"/>
          </p:cNvSpPr>
          <p:nvPr userDrawn="1"/>
        </p:nvSpPr>
        <p:spPr>
          <a:xfrm>
            <a:off x="5345060" y="2030748"/>
            <a:ext cx="1508760" cy="15087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8A1CF33D-645D-E940-8FF4-6178A32A19A2}"/>
              </a:ext>
            </a:extLst>
          </p:cNvPr>
          <p:cNvSpPr>
            <a:spLocks noChangeAspect="1"/>
          </p:cNvSpPr>
          <p:nvPr userDrawn="1"/>
        </p:nvSpPr>
        <p:spPr>
          <a:xfrm>
            <a:off x="2398763" y="2030748"/>
            <a:ext cx="1508760" cy="15087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ZA" noProof="0" dirty="0"/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/>
              <a:t>바닥글 추가</a:t>
            </a:r>
            <a:endParaRPr lang="ko-KR" altLang="en-US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19B51A1E-902D-48AF-9020-955120F399B6}" type="slidenum">
              <a:rPr lang="en-ZA" altLang="ko-KR" smtClean="0"/>
              <a:pPr/>
              <a:t>‹#›</a:t>
            </a:fld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071452" y="4688112"/>
            <a:ext cx="2160588" cy="900000"/>
          </a:xfrm>
        </p:spPr>
        <p:txBody>
          <a:bodyPr rtlCol="0"/>
          <a:lstStyle>
            <a:lvl1pPr marL="0" indent="0" algn="ctr"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 dirty="0"/>
              <a:t>글머리 기호 설명</a:t>
            </a:r>
          </a:p>
        </p:txBody>
      </p:sp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20543" y="4688112"/>
            <a:ext cx="2160588" cy="900000"/>
          </a:xfrm>
        </p:spPr>
        <p:txBody>
          <a:bodyPr rtlCol="0"/>
          <a:lstStyle>
            <a:lvl1pPr marL="0" indent="0" algn="ctr"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 dirty="0"/>
              <a:t>글머리 기호 설명</a:t>
            </a:r>
          </a:p>
        </p:txBody>
      </p:sp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969634" y="4683647"/>
            <a:ext cx="2160588" cy="900000"/>
          </a:xfrm>
        </p:spPr>
        <p:txBody>
          <a:bodyPr rtlCol="0"/>
          <a:lstStyle>
            <a:lvl1pPr marL="0" indent="0" algn="ctr"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 dirty="0"/>
              <a:t>글머리 기호 설명</a:t>
            </a:r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6D972951-9088-4993-8DED-9DA3B6B08CF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71453" y="3926335"/>
            <a:ext cx="2160587" cy="504000"/>
          </a:xfrm>
        </p:spPr>
        <p:txBody>
          <a:bodyPr rtlCol="0"/>
          <a:lstStyle>
            <a:lvl1pPr marL="0" indent="0" algn="ctr">
              <a:buNone/>
              <a:defRPr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 dirty="0"/>
              <a:t>글머리 기호 </a:t>
            </a:r>
            <a:r>
              <a:rPr lang="en-US" altLang="ko-KR" noProof="0" dirty="0"/>
              <a:t>2</a:t>
            </a:r>
            <a:endParaRPr lang="ko-KR" altLang="en-ZA" noProof="0" dirty="0"/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48424FDD-507C-4199-BFC6-8BC01D8992B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20543" y="3926335"/>
            <a:ext cx="2160588" cy="504000"/>
          </a:xfrm>
        </p:spPr>
        <p:txBody>
          <a:bodyPr rtlCol="0"/>
          <a:lstStyle>
            <a:lvl1pPr marL="0" indent="0" algn="ctr">
              <a:buNone/>
              <a:defRPr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 dirty="0"/>
              <a:t>글머리 기호 </a:t>
            </a:r>
            <a:r>
              <a:rPr lang="en-US" altLang="ko-KR" noProof="0" dirty="0"/>
              <a:t>3</a:t>
            </a:r>
            <a:endParaRPr lang="ko-KR" altLang="en-ZA" noProof="0" dirty="0"/>
          </a:p>
        </p:txBody>
      </p:sp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id="{33DAFB20-1343-4578-8AA0-0378B674F1B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969635" y="3926335"/>
            <a:ext cx="2160587" cy="504000"/>
          </a:xfrm>
        </p:spPr>
        <p:txBody>
          <a:bodyPr rtlCol="0"/>
          <a:lstStyle>
            <a:lvl1pPr marL="0" indent="0" algn="ctr">
              <a:buNone/>
              <a:defRPr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 dirty="0"/>
              <a:t>글머리 기호 </a:t>
            </a:r>
            <a:r>
              <a:rPr lang="en-US" altLang="ko-KR" noProof="0" dirty="0"/>
              <a:t>4</a:t>
            </a:r>
            <a:endParaRPr lang="ko-KR" altLang="en-ZA" noProof="0" dirty="0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36DD16A0-27CF-480C-8ADD-7BB99E0031A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31800" y="1080000"/>
            <a:ext cx="11339513" cy="276561"/>
          </a:xfrm>
        </p:spPr>
        <p:txBody>
          <a:bodyPr rtlCol="0"/>
          <a:lstStyle>
            <a:lvl1pPr marL="0" indent="0">
              <a:buNone/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ko-KR" altLang="en-US" noProof="0" dirty="0"/>
              <a:t>하위 머리글​​</a:t>
            </a:r>
            <a:endParaRPr lang="ko-KR" altLang="en-ZA" noProof="0" dirty="0"/>
          </a:p>
        </p:txBody>
      </p:sp>
      <p:sp>
        <p:nvSpPr>
          <p:cNvPr id="20" name="그림 개체 틀 3">
            <a:extLst>
              <a:ext uri="{FF2B5EF4-FFF2-40B4-BE49-F238E27FC236}">
                <a16:creationId xmlns:a16="http://schemas.microsoft.com/office/drawing/2014/main" id="{06B6D0B6-0884-CD46-A1B0-9FED03C22626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2724708" y="2358091"/>
            <a:ext cx="854075" cy="854075"/>
          </a:xfrm>
        </p:spPr>
        <p:txBody>
          <a:bodyPr rtlCol="0"/>
          <a:lstStyle>
            <a:lvl1pPr marL="0" indent="0"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en-US" altLang="ko-KR" noProof="0" dirty="0"/>
          </a:p>
        </p:txBody>
      </p:sp>
      <p:sp>
        <p:nvSpPr>
          <p:cNvPr id="21" name="그림 개체 틀 3">
            <a:extLst>
              <a:ext uri="{FF2B5EF4-FFF2-40B4-BE49-F238E27FC236}">
                <a16:creationId xmlns:a16="http://schemas.microsoft.com/office/drawing/2014/main" id="{BAAC12A0-90C3-984B-A8FC-7EB4AA432E3A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5672402" y="2358091"/>
            <a:ext cx="854075" cy="854075"/>
          </a:xfrm>
        </p:spPr>
        <p:txBody>
          <a:bodyPr rtlCol="0"/>
          <a:lstStyle>
            <a:lvl1pPr marL="0" indent="0"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en-US" altLang="ko-KR" noProof="0" dirty="0"/>
          </a:p>
        </p:txBody>
      </p:sp>
      <p:sp>
        <p:nvSpPr>
          <p:cNvPr id="22" name="그림 개체 틀 3">
            <a:extLst>
              <a:ext uri="{FF2B5EF4-FFF2-40B4-BE49-F238E27FC236}">
                <a16:creationId xmlns:a16="http://schemas.microsoft.com/office/drawing/2014/main" id="{51565942-8816-734B-BEEE-1258F13B66DA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8621493" y="2358090"/>
            <a:ext cx="854075" cy="854075"/>
          </a:xfrm>
        </p:spPr>
        <p:txBody>
          <a:bodyPr rtlCol="0"/>
          <a:lstStyle>
            <a:lvl1pPr marL="0" indent="0"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30720024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큰 번호 옵션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텍스트 개체 틀 3">
            <a:extLst>
              <a:ext uri="{FF2B5EF4-FFF2-40B4-BE49-F238E27FC236}">
                <a16:creationId xmlns:a16="http://schemas.microsoft.com/office/drawing/2014/main" id="{E6E9DC6E-6F00-46BA-B990-095D92A3588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90706" y="1579984"/>
            <a:ext cx="4348065" cy="4348065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txBody>
          <a:bodyPr rtlCol="0" anchor="ctr"/>
          <a:lstStyle>
            <a:lvl1pPr marL="0" indent="0" algn="ctr">
              <a:buNone/>
              <a:defRPr sz="21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ko-KR" altLang="en-US" noProof="0" dirty="0"/>
              <a:t>구역 머리글</a:t>
            </a:r>
          </a:p>
        </p:txBody>
      </p:sp>
      <p:sp>
        <p:nvSpPr>
          <p:cNvPr id="27" name="텍스트 개체 틀 9">
            <a:extLst>
              <a:ext uri="{FF2B5EF4-FFF2-40B4-BE49-F238E27FC236}">
                <a16:creationId xmlns:a16="http://schemas.microsoft.com/office/drawing/2014/main" id="{76D2E128-93A5-440C-A234-55AC27F90F8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739330" y="1754721"/>
            <a:ext cx="3998591" cy="3998591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marL="266700" lvl="0" indent="-266700" algn="ctr" rtl="0"/>
            <a:r>
              <a:rPr lang="ko-KR" altLang="en-US" noProof="0" dirty="0"/>
              <a:t>구역 머리글</a:t>
            </a:r>
          </a:p>
        </p:txBody>
      </p:sp>
      <p:sp>
        <p:nvSpPr>
          <p:cNvPr id="28" name="텍스트 개체 틀 9">
            <a:extLst>
              <a:ext uri="{FF2B5EF4-FFF2-40B4-BE49-F238E27FC236}">
                <a16:creationId xmlns:a16="http://schemas.microsoft.com/office/drawing/2014/main" id="{315814FC-F14E-4ECD-A97E-869936E55DF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238481" y="2193897"/>
            <a:ext cx="3120238" cy="3120238"/>
          </a:xfrm>
          <a:prstGeom prst="ellipse">
            <a:avLst/>
          </a:prstGeom>
          <a:noFill/>
          <a:ln>
            <a:solidFill>
              <a:schemeClr val="accent3"/>
            </a:solidFill>
          </a:ln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marL="266700" lvl="0" indent="-266700" algn="ctr" rtl="0"/>
            <a:r>
              <a:rPr lang="ko-KR" altLang="en-US" noProof="0" dirty="0"/>
              <a:t>구역 머리글</a:t>
            </a:r>
          </a:p>
        </p:txBody>
      </p:sp>
      <p:sp>
        <p:nvSpPr>
          <p:cNvPr id="48" name="자유형: 도형 47">
            <a:extLst>
              <a:ext uri="{FF2B5EF4-FFF2-40B4-BE49-F238E27FC236}">
                <a16:creationId xmlns:a16="http://schemas.microsoft.com/office/drawing/2014/main" id="{A8E117AC-4076-4663-96EA-12A984AAA63A}"/>
              </a:ext>
            </a:extLst>
          </p:cNvPr>
          <p:cNvSpPr/>
          <p:nvPr userDrawn="1"/>
        </p:nvSpPr>
        <p:spPr>
          <a:xfrm>
            <a:off x="4740115" y="2772299"/>
            <a:ext cx="494967" cy="1963434"/>
          </a:xfrm>
          <a:custGeom>
            <a:avLst/>
            <a:gdLst>
              <a:gd name="connsiteX0" fmla="*/ 258706 w 494967"/>
              <a:gd name="connsiteY0" fmla="*/ 0 h 1963434"/>
              <a:gd name="connsiteX1" fmla="*/ 324121 w 494967"/>
              <a:gd name="connsiteY1" fmla="*/ 135794 h 1963434"/>
              <a:gd name="connsiteX2" fmla="*/ 494967 w 494967"/>
              <a:gd name="connsiteY2" fmla="*/ 982025 h 1963434"/>
              <a:gd name="connsiteX3" fmla="*/ 324121 w 494967"/>
              <a:gd name="connsiteY3" fmla="*/ 1828257 h 1963434"/>
              <a:gd name="connsiteX4" fmla="*/ 259003 w 494967"/>
              <a:gd name="connsiteY4" fmla="*/ 1963434 h 1963434"/>
              <a:gd name="connsiteX5" fmla="*/ 241238 w 494967"/>
              <a:gd name="connsiteY5" fmla="*/ 1934192 h 1963434"/>
              <a:gd name="connsiteX6" fmla="*/ 0 w 494967"/>
              <a:gd name="connsiteY6" fmla="*/ 981472 h 1963434"/>
              <a:gd name="connsiteX7" fmla="*/ 241238 w 494967"/>
              <a:gd name="connsiteY7" fmla="*/ 28753 h 1963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94967" h="1963434">
                <a:moveTo>
                  <a:pt x="258706" y="0"/>
                </a:moveTo>
                <a:lnTo>
                  <a:pt x="324121" y="135794"/>
                </a:lnTo>
                <a:cubicBezTo>
                  <a:pt x="434133" y="395891"/>
                  <a:pt x="494967" y="681854"/>
                  <a:pt x="494967" y="982025"/>
                </a:cubicBezTo>
                <a:cubicBezTo>
                  <a:pt x="494967" y="1282196"/>
                  <a:pt x="434133" y="1568159"/>
                  <a:pt x="324121" y="1828257"/>
                </a:cubicBezTo>
                <a:lnTo>
                  <a:pt x="259003" y="1963434"/>
                </a:lnTo>
                <a:lnTo>
                  <a:pt x="241238" y="1934192"/>
                </a:lnTo>
                <a:cubicBezTo>
                  <a:pt x="87390" y="1650983"/>
                  <a:pt x="0" y="1326433"/>
                  <a:pt x="0" y="981472"/>
                </a:cubicBezTo>
                <a:cubicBezTo>
                  <a:pt x="0" y="636511"/>
                  <a:pt x="87390" y="311961"/>
                  <a:pt x="241238" y="28753"/>
                </a:cubicBezTo>
                <a:close/>
              </a:path>
            </a:pathLst>
          </a:custGeom>
          <a:pattFill prst="dk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33BA9298-2BC7-49EF-BEB7-E71095424207}"/>
              </a:ext>
            </a:extLst>
          </p:cNvPr>
          <p:cNvSpPr/>
          <p:nvPr userDrawn="1"/>
        </p:nvSpPr>
        <p:spPr>
          <a:xfrm>
            <a:off x="8245937" y="2863999"/>
            <a:ext cx="491664" cy="1780035"/>
          </a:xfrm>
          <a:custGeom>
            <a:avLst/>
            <a:gdLst>
              <a:gd name="connsiteX0" fmla="*/ 279162 w 491664"/>
              <a:gd name="connsiteY0" fmla="*/ 0 h 1780035"/>
              <a:gd name="connsiteX1" fmla="*/ 334593 w 491664"/>
              <a:gd name="connsiteY1" fmla="*/ 115068 h 1780035"/>
              <a:gd name="connsiteX2" fmla="*/ 491664 w 491664"/>
              <a:gd name="connsiteY2" fmla="*/ 893069 h 1780035"/>
              <a:gd name="connsiteX3" fmla="*/ 334593 w 491664"/>
              <a:gd name="connsiteY3" fmla="*/ 1671070 h 1780035"/>
              <a:gd name="connsiteX4" fmla="*/ 282102 w 491664"/>
              <a:gd name="connsiteY4" fmla="*/ 1780035 h 1780035"/>
              <a:gd name="connsiteX5" fmla="*/ 265807 w 491664"/>
              <a:gd name="connsiteY5" fmla="*/ 1758245 h 1780035"/>
              <a:gd name="connsiteX6" fmla="*/ 0 w 491664"/>
              <a:gd name="connsiteY6" fmla="*/ 888052 h 1780035"/>
              <a:gd name="connsiteX7" fmla="*/ 265807 w 491664"/>
              <a:gd name="connsiteY7" fmla="*/ 17859 h 1780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91664" h="1780035">
                <a:moveTo>
                  <a:pt x="279162" y="0"/>
                </a:moveTo>
                <a:lnTo>
                  <a:pt x="334593" y="115068"/>
                </a:lnTo>
                <a:cubicBezTo>
                  <a:pt x="435735" y="354195"/>
                  <a:pt x="491664" y="617100"/>
                  <a:pt x="491664" y="893069"/>
                </a:cubicBezTo>
                <a:cubicBezTo>
                  <a:pt x="491664" y="1169038"/>
                  <a:pt x="435735" y="1431944"/>
                  <a:pt x="334593" y="1671070"/>
                </a:cubicBezTo>
                <a:lnTo>
                  <a:pt x="282102" y="1780035"/>
                </a:lnTo>
                <a:lnTo>
                  <a:pt x="265807" y="1758245"/>
                </a:lnTo>
                <a:cubicBezTo>
                  <a:pt x="97991" y="1509844"/>
                  <a:pt x="0" y="1210391"/>
                  <a:pt x="0" y="888052"/>
                </a:cubicBezTo>
                <a:cubicBezTo>
                  <a:pt x="0" y="565713"/>
                  <a:pt x="97991" y="266261"/>
                  <a:pt x="265807" y="17859"/>
                </a:cubicBezTo>
                <a:close/>
              </a:path>
            </a:pathLst>
          </a:custGeom>
          <a:pattFill prst="dkUpDiag">
            <a:fgClr>
              <a:schemeClr val="accent2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자유형: 도형 15">
            <a:extLst>
              <a:ext uri="{FF2B5EF4-FFF2-40B4-BE49-F238E27FC236}">
                <a16:creationId xmlns:a16="http://schemas.microsoft.com/office/drawing/2014/main" id="{D850331C-9383-4367-8C09-8FBE227C98B4}"/>
              </a:ext>
            </a:extLst>
          </p:cNvPr>
          <p:cNvSpPr/>
          <p:nvPr userDrawn="1"/>
        </p:nvSpPr>
        <p:spPr>
          <a:xfrm rot="6973557">
            <a:off x="9799840" y="198216"/>
            <a:ext cx="748251" cy="780669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0696" h="2066510">
                <a:moveTo>
                  <a:pt x="0" y="2066510"/>
                </a:moveTo>
                <a:lnTo>
                  <a:pt x="1138078" y="0"/>
                </a:lnTo>
                <a:lnTo>
                  <a:pt x="1980696" y="1530016"/>
                </a:lnTo>
                <a:lnTo>
                  <a:pt x="1459417" y="206651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자유형: 도형 16">
            <a:extLst>
              <a:ext uri="{FF2B5EF4-FFF2-40B4-BE49-F238E27FC236}">
                <a16:creationId xmlns:a16="http://schemas.microsoft.com/office/drawing/2014/main" id="{D5AADDFA-0151-46BA-B788-3C5B8FC5B5FD}"/>
              </a:ext>
            </a:extLst>
          </p:cNvPr>
          <p:cNvSpPr/>
          <p:nvPr userDrawn="1"/>
        </p:nvSpPr>
        <p:spPr>
          <a:xfrm rot="5483574">
            <a:off x="9854193" y="808595"/>
            <a:ext cx="243160" cy="406553"/>
          </a:xfrm>
          <a:custGeom>
            <a:avLst/>
            <a:gdLst>
              <a:gd name="connsiteX0" fmla="*/ 243160 w 243160"/>
              <a:gd name="connsiteY0" fmla="*/ 342071 h 406553"/>
              <a:gd name="connsiteX1" fmla="*/ 156493 w 243160"/>
              <a:gd name="connsiteY1" fmla="*/ 406553 h 406553"/>
              <a:gd name="connsiteX2" fmla="*/ 0 w 243160"/>
              <a:gd name="connsiteY2" fmla="*/ 0 h 406553"/>
              <a:gd name="connsiteX3" fmla="*/ 243160 w 243160"/>
              <a:gd name="connsiteY3" fmla="*/ 342071 h 406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160" h="406553">
                <a:moveTo>
                  <a:pt x="243160" y="342071"/>
                </a:moveTo>
                <a:lnTo>
                  <a:pt x="156493" y="406553"/>
                </a:lnTo>
                <a:lnTo>
                  <a:pt x="0" y="0"/>
                </a:lnTo>
                <a:lnTo>
                  <a:pt x="243160" y="34207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자유형: 도형 19">
            <a:extLst>
              <a:ext uri="{FF2B5EF4-FFF2-40B4-BE49-F238E27FC236}">
                <a16:creationId xmlns:a16="http://schemas.microsoft.com/office/drawing/2014/main" id="{CC98EDD7-AC10-482C-9B0F-9EE170C1F8C4}"/>
              </a:ext>
            </a:extLst>
          </p:cNvPr>
          <p:cNvSpPr/>
          <p:nvPr userDrawn="1"/>
        </p:nvSpPr>
        <p:spPr>
          <a:xfrm rot="14199158">
            <a:off x="10161654" y="-236402"/>
            <a:ext cx="1957093" cy="1399810"/>
          </a:xfrm>
          <a:custGeom>
            <a:avLst/>
            <a:gdLst>
              <a:gd name="connsiteX0" fmla="*/ 0 w 3571215"/>
              <a:gd name="connsiteY0" fmla="*/ 3023156 h 3737093"/>
              <a:gd name="connsiteX1" fmla="*/ 993291 w 3571215"/>
              <a:gd name="connsiteY1" fmla="*/ 0 h 3737093"/>
              <a:gd name="connsiteX2" fmla="*/ 3571215 w 3571215"/>
              <a:gd name="connsiteY2" fmla="*/ 847006 h 3737093"/>
              <a:gd name="connsiteX3" fmla="*/ 1392370 w 3571215"/>
              <a:gd name="connsiteY3" fmla="*/ 3639100 h 3737093"/>
              <a:gd name="connsiteX4" fmla="*/ 393183 w 3571215"/>
              <a:gd name="connsiteY4" fmla="*/ 3737093 h 3737093"/>
              <a:gd name="connsiteX5" fmla="*/ 0 w 3571215"/>
              <a:gd name="connsiteY5" fmla="*/ 3023156 h 3737093"/>
              <a:gd name="connsiteX0" fmla="*/ 0 w 3571215"/>
              <a:gd name="connsiteY0" fmla="*/ 2176150 h 2890087"/>
              <a:gd name="connsiteX1" fmla="*/ 2472666 w 3571215"/>
              <a:gd name="connsiteY1" fmla="*/ 36067 h 2890087"/>
              <a:gd name="connsiteX2" fmla="*/ 3571215 w 3571215"/>
              <a:gd name="connsiteY2" fmla="*/ 0 h 2890087"/>
              <a:gd name="connsiteX3" fmla="*/ 1392370 w 3571215"/>
              <a:gd name="connsiteY3" fmla="*/ 2792094 h 2890087"/>
              <a:gd name="connsiteX4" fmla="*/ 393183 w 3571215"/>
              <a:gd name="connsiteY4" fmla="*/ 2890087 h 2890087"/>
              <a:gd name="connsiteX5" fmla="*/ 0 w 3571215"/>
              <a:gd name="connsiteY5" fmla="*/ 2176150 h 2890087"/>
              <a:gd name="connsiteX0" fmla="*/ 0 w 3571215"/>
              <a:gd name="connsiteY0" fmla="*/ 2176150 h 2890087"/>
              <a:gd name="connsiteX1" fmla="*/ 2472666 w 3571215"/>
              <a:gd name="connsiteY1" fmla="*/ 36067 h 2890087"/>
              <a:gd name="connsiteX2" fmla="*/ 3571215 w 3571215"/>
              <a:gd name="connsiteY2" fmla="*/ 0 h 2890087"/>
              <a:gd name="connsiteX3" fmla="*/ 2626822 w 3571215"/>
              <a:gd name="connsiteY3" fmla="*/ 1399810 h 2890087"/>
              <a:gd name="connsiteX4" fmla="*/ 393183 w 3571215"/>
              <a:gd name="connsiteY4" fmla="*/ 2890087 h 2890087"/>
              <a:gd name="connsiteX5" fmla="*/ 0 w 3571215"/>
              <a:gd name="connsiteY5" fmla="*/ 2176150 h 2890087"/>
              <a:gd name="connsiteX0" fmla="*/ 0 w 3571215"/>
              <a:gd name="connsiteY0" fmla="*/ 2176150 h 2176150"/>
              <a:gd name="connsiteX1" fmla="*/ 2472666 w 3571215"/>
              <a:gd name="connsiteY1" fmla="*/ 36067 h 2176150"/>
              <a:gd name="connsiteX2" fmla="*/ 3571215 w 3571215"/>
              <a:gd name="connsiteY2" fmla="*/ 0 h 2176150"/>
              <a:gd name="connsiteX3" fmla="*/ 2626822 w 3571215"/>
              <a:gd name="connsiteY3" fmla="*/ 1399810 h 2176150"/>
              <a:gd name="connsiteX4" fmla="*/ 2309686 w 3571215"/>
              <a:gd name="connsiteY4" fmla="*/ 820126 h 2176150"/>
              <a:gd name="connsiteX5" fmla="*/ 0 w 3571215"/>
              <a:gd name="connsiteY5" fmla="*/ 2176150 h 2176150"/>
              <a:gd name="connsiteX0" fmla="*/ 0 w 1957093"/>
              <a:gd name="connsiteY0" fmla="*/ 318772 h 1399810"/>
              <a:gd name="connsiteX1" fmla="*/ 858544 w 1957093"/>
              <a:gd name="connsiteY1" fmla="*/ 36067 h 1399810"/>
              <a:gd name="connsiteX2" fmla="*/ 1957093 w 1957093"/>
              <a:gd name="connsiteY2" fmla="*/ 0 h 1399810"/>
              <a:gd name="connsiteX3" fmla="*/ 1012700 w 1957093"/>
              <a:gd name="connsiteY3" fmla="*/ 1399810 h 1399810"/>
              <a:gd name="connsiteX4" fmla="*/ 695564 w 1957093"/>
              <a:gd name="connsiteY4" fmla="*/ 820126 h 1399810"/>
              <a:gd name="connsiteX5" fmla="*/ 0 w 1957093"/>
              <a:gd name="connsiteY5" fmla="*/ 318772 h 1399810"/>
              <a:gd name="connsiteX0" fmla="*/ 0 w 1957093"/>
              <a:gd name="connsiteY0" fmla="*/ 318772 h 1399810"/>
              <a:gd name="connsiteX1" fmla="*/ 858544 w 1957093"/>
              <a:gd name="connsiteY1" fmla="*/ 36067 h 1399810"/>
              <a:gd name="connsiteX2" fmla="*/ 1957093 w 1957093"/>
              <a:gd name="connsiteY2" fmla="*/ 0 h 1399810"/>
              <a:gd name="connsiteX3" fmla="*/ 1012700 w 1957093"/>
              <a:gd name="connsiteY3" fmla="*/ 1399810 h 1399810"/>
              <a:gd name="connsiteX4" fmla="*/ 172487 w 1957093"/>
              <a:gd name="connsiteY4" fmla="*/ 1221089 h 1399810"/>
              <a:gd name="connsiteX5" fmla="*/ 0 w 1957093"/>
              <a:gd name="connsiteY5" fmla="*/ 318772 h 1399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57093" h="1399810">
                <a:moveTo>
                  <a:pt x="0" y="318772"/>
                </a:moveTo>
                <a:lnTo>
                  <a:pt x="858544" y="36067"/>
                </a:lnTo>
                <a:lnTo>
                  <a:pt x="1957093" y="0"/>
                </a:lnTo>
                <a:lnTo>
                  <a:pt x="1012700" y="1399810"/>
                </a:lnTo>
                <a:lnTo>
                  <a:pt x="172487" y="1221089"/>
                </a:lnTo>
                <a:lnTo>
                  <a:pt x="0" y="31877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자유형: 도형 21">
            <a:extLst>
              <a:ext uri="{FF2B5EF4-FFF2-40B4-BE49-F238E27FC236}">
                <a16:creationId xmlns:a16="http://schemas.microsoft.com/office/drawing/2014/main" id="{46C6BDBB-2B70-456D-86FB-0A63D587A509}"/>
              </a:ext>
            </a:extLst>
          </p:cNvPr>
          <p:cNvSpPr/>
          <p:nvPr userDrawn="1"/>
        </p:nvSpPr>
        <p:spPr>
          <a:xfrm rot="14235708">
            <a:off x="11753205" y="112024"/>
            <a:ext cx="332291" cy="247882"/>
          </a:xfrm>
          <a:custGeom>
            <a:avLst/>
            <a:gdLst>
              <a:gd name="connsiteX0" fmla="*/ 0 w 3571215"/>
              <a:gd name="connsiteY0" fmla="*/ 3023156 h 3737093"/>
              <a:gd name="connsiteX1" fmla="*/ 993291 w 3571215"/>
              <a:gd name="connsiteY1" fmla="*/ 0 h 3737093"/>
              <a:gd name="connsiteX2" fmla="*/ 3571215 w 3571215"/>
              <a:gd name="connsiteY2" fmla="*/ 847006 h 3737093"/>
              <a:gd name="connsiteX3" fmla="*/ 1392370 w 3571215"/>
              <a:gd name="connsiteY3" fmla="*/ 3639100 h 3737093"/>
              <a:gd name="connsiteX4" fmla="*/ 393183 w 3571215"/>
              <a:gd name="connsiteY4" fmla="*/ 3737093 h 3737093"/>
              <a:gd name="connsiteX5" fmla="*/ 0 w 3571215"/>
              <a:gd name="connsiteY5" fmla="*/ 3023156 h 3737093"/>
              <a:gd name="connsiteX0" fmla="*/ 0 w 3571215"/>
              <a:gd name="connsiteY0" fmla="*/ 2176150 h 2890087"/>
              <a:gd name="connsiteX1" fmla="*/ 2472666 w 3571215"/>
              <a:gd name="connsiteY1" fmla="*/ 36067 h 2890087"/>
              <a:gd name="connsiteX2" fmla="*/ 3571215 w 3571215"/>
              <a:gd name="connsiteY2" fmla="*/ 0 h 2890087"/>
              <a:gd name="connsiteX3" fmla="*/ 1392370 w 3571215"/>
              <a:gd name="connsiteY3" fmla="*/ 2792094 h 2890087"/>
              <a:gd name="connsiteX4" fmla="*/ 393183 w 3571215"/>
              <a:gd name="connsiteY4" fmla="*/ 2890087 h 2890087"/>
              <a:gd name="connsiteX5" fmla="*/ 0 w 3571215"/>
              <a:gd name="connsiteY5" fmla="*/ 2176150 h 2890087"/>
              <a:gd name="connsiteX0" fmla="*/ 0 w 3571215"/>
              <a:gd name="connsiteY0" fmla="*/ 2176150 h 2890087"/>
              <a:gd name="connsiteX1" fmla="*/ 2472666 w 3571215"/>
              <a:gd name="connsiteY1" fmla="*/ 36067 h 2890087"/>
              <a:gd name="connsiteX2" fmla="*/ 3571215 w 3571215"/>
              <a:gd name="connsiteY2" fmla="*/ 0 h 2890087"/>
              <a:gd name="connsiteX3" fmla="*/ 2626822 w 3571215"/>
              <a:gd name="connsiteY3" fmla="*/ 1399810 h 2890087"/>
              <a:gd name="connsiteX4" fmla="*/ 393183 w 3571215"/>
              <a:gd name="connsiteY4" fmla="*/ 2890087 h 2890087"/>
              <a:gd name="connsiteX5" fmla="*/ 0 w 3571215"/>
              <a:gd name="connsiteY5" fmla="*/ 2176150 h 2890087"/>
              <a:gd name="connsiteX0" fmla="*/ 0 w 3571215"/>
              <a:gd name="connsiteY0" fmla="*/ 2176150 h 2176150"/>
              <a:gd name="connsiteX1" fmla="*/ 2472666 w 3571215"/>
              <a:gd name="connsiteY1" fmla="*/ 36067 h 2176150"/>
              <a:gd name="connsiteX2" fmla="*/ 3571215 w 3571215"/>
              <a:gd name="connsiteY2" fmla="*/ 0 h 2176150"/>
              <a:gd name="connsiteX3" fmla="*/ 2626822 w 3571215"/>
              <a:gd name="connsiteY3" fmla="*/ 1399810 h 2176150"/>
              <a:gd name="connsiteX4" fmla="*/ 2309686 w 3571215"/>
              <a:gd name="connsiteY4" fmla="*/ 820126 h 2176150"/>
              <a:gd name="connsiteX5" fmla="*/ 0 w 3571215"/>
              <a:gd name="connsiteY5" fmla="*/ 2176150 h 2176150"/>
              <a:gd name="connsiteX0" fmla="*/ 0 w 1957093"/>
              <a:gd name="connsiteY0" fmla="*/ 318772 h 1399810"/>
              <a:gd name="connsiteX1" fmla="*/ 858544 w 1957093"/>
              <a:gd name="connsiteY1" fmla="*/ 36067 h 1399810"/>
              <a:gd name="connsiteX2" fmla="*/ 1957093 w 1957093"/>
              <a:gd name="connsiteY2" fmla="*/ 0 h 1399810"/>
              <a:gd name="connsiteX3" fmla="*/ 1012700 w 1957093"/>
              <a:gd name="connsiteY3" fmla="*/ 1399810 h 1399810"/>
              <a:gd name="connsiteX4" fmla="*/ 695564 w 1957093"/>
              <a:gd name="connsiteY4" fmla="*/ 820126 h 1399810"/>
              <a:gd name="connsiteX5" fmla="*/ 0 w 1957093"/>
              <a:gd name="connsiteY5" fmla="*/ 318772 h 1399810"/>
              <a:gd name="connsiteX0" fmla="*/ 0 w 1957093"/>
              <a:gd name="connsiteY0" fmla="*/ 318772 h 1399810"/>
              <a:gd name="connsiteX1" fmla="*/ 858544 w 1957093"/>
              <a:gd name="connsiteY1" fmla="*/ 36067 h 1399810"/>
              <a:gd name="connsiteX2" fmla="*/ 1957093 w 1957093"/>
              <a:gd name="connsiteY2" fmla="*/ 0 h 1399810"/>
              <a:gd name="connsiteX3" fmla="*/ 1012700 w 1957093"/>
              <a:gd name="connsiteY3" fmla="*/ 1399810 h 1399810"/>
              <a:gd name="connsiteX4" fmla="*/ 172487 w 1957093"/>
              <a:gd name="connsiteY4" fmla="*/ 1221089 h 1399810"/>
              <a:gd name="connsiteX5" fmla="*/ 0 w 1957093"/>
              <a:gd name="connsiteY5" fmla="*/ 318772 h 1399810"/>
              <a:gd name="connsiteX0" fmla="*/ 0 w 1449157"/>
              <a:gd name="connsiteY0" fmla="*/ 282705 h 1363743"/>
              <a:gd name="connsiteX1" fmla="*/ 858544 w 1449157"/>
              <a:gd name="connsiteY1" fmla="*/ 0 h 1363743"/>
              <a:gd name="connsiteX2" fmla="*/ 1449157 w 1449157"/>
              <a:gd name="connsiteY2" fmla="*/ 715834 h 1363743"/>
              <a:gd name="connsiteX3" fmla="*/ 1012700 w 1449157"/>
              <a:gd name="connsiteY3" fmla="*/ 1363743 h 1363743"/>
              <a:gd name="connsiteX4" fmla="*/ 172487 w 1449157"/>
              <a:gd name="connsiteY4" fmla="*/ 1185022 h 1363743"/>
              <a:gd name="connsiteX5" fmla="*/ 0 w 1449157"/>
              <a:gd name="connsiteY5" fmla="*/ 282705 h 1363743"/>
              <a:gd name="connsiteX0" fmla="*/ 0 w 1449157"/>
              <a:gd name="connsiteY0" fmla="*/ 0 h 1081038"/>
              <a:gd name="connsiteX1" fmla="*/ 1449157 w 1449157"/>
              <a:gd name="connsiteY1" fmla="*/ 433129 h 1081038"/>
              <a:gd name="connsiteX2" fmla="*/ 1012700 w 1449157"/>
              <a:gd name="connsiteY2" fmla="*/ 1081038 h 1081038"/>
              <a:gd name="connsiteX3" fmla="*/ 172487 w 1449157"/>
              <a:gd name="connsiteY3" fmla="*/ 902317 h 1081038"/>
              <a:gd name="connsiteX4" fmla="*/ 0 w 1449157"/>
              <a:gd name="connsiteY4" fmla="*/ 0 h 1081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9157" h="1081038">
                <a:moveTo>
                  <a:pt x="0" y="0"/>
                </a:moveTo>
                <a:lnTo>
                  <a:pt x="1449157" y="433129"/>
                </a:lnTo>
                <a:lnTo>
                  <a:pt x="1012700" y="1081038"/>
                </a:lnTo>
                <a:lnTo>
                  <a:pt x="172487" y="90231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자유형: 도형 22">
            <a:extLst>
              <a:ext uri="{FF2B5EF4-FFF2-40B4-BE49-F238E27FC236}">
                <a16:creationId xmlns:a16="http://schemas.microsoft.com/office/drawing/2014/main" id="{DD294FD8-6E9C-409A-81F3-C1E9BE998524}"/>
              </a:ext>
            </a:extLst>
          </p:cNvPr>
          <p:cNvSpPr/>
          <p:nvPr userDrawn="1"/>
        </p:nvSpPr>
        <p:spPr>
          <a:xfrm rot="13336516">
            <a:off x="137666" y="5349121"/>
            <a:ext cx="648657" cy="777553"/>
          </a:xfrm>
          <a:custGeom>
            <a:avLst/>
            <a:gdLst>
              <a:gd name="connsiteX0" fmla="*/ 0 w 648657"/>
              <a:gd name="connsiteY0" fmla="*/ 777553 h 777553"/>
              <a:gd name="connsiteX1" fmla="*/ 255474 w 648657"/>
              <a:gd name="connsiteY1" fmla="*/ 0 h 777553"/>
              <a:gd name="connsiteX2" fmla="*/ 648657 w 648657"/>
              <a:gd name="connsiteY2" fmla="*/ 713937 h 777553"/>
              <a:gd name="connsiteX3" fmla="*/ 0 w 648657"/>
              <a:gd name="connsiteY3" fmla="*/ 777553 h 777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657" h="777553">
                <a:moveTo>
                  <a:pt x="0" y="777553"/>
                </a:moveTo>
                <a:lnTo>
                  <a:pt x="255474" y="0"/>
                </a:lnTo>
                <a:lnTo>
                  <a:pt x="648657" y="713937"/>
                </a:lnTo>
                <a:lnTo>
                  <a:pt x="0" y="77755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자유형: 도형 23">
            <a:extLst>
              <a:ext uri="{FF2B5EF4-FFF2-40B4-BE49-F238E27FC236}">
                <a16:creationId xmlns:a16="http://schemas.microsoft.com/office/drawing/2014/main" id="{E9CE551E-3C50-4DFC-B1F0-E75C36EB546C}"/>
              </a:ext>
            </a:extLst>
          </p:cNvPr>
          <p:cNvSpPr/>
          <p:nvPr userDrawn="1"/>
        </p:nvSpPr>
        <p:spPr>
          <a:xfrm rot="5738060">
            <a:off x="100722" y="5962094"/>
            <a:ext cx="692798" cy="510610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자유형: 도형 24">
            <a:extLst>
              <a:ext uri="{FF2B5EF4-FFF2-40B4-BE49-F238E27FC236}">
                <a16:creationId xmlns:a16="http://schemas.microsoft.com/office/drawing/2014/main" id="{1A30495D-C647-4038-8E7F-16125414CE5D}"/>
              </a:ext>
            </a:extLst>
          </p:cNvPr>
          <p:cNvSpPr/>
          <p:nvPr userDrawn="1"/>
        </p:nvSpPr>
        <p:spPr>
          <a:xfrm rot="8291645">
            <a:off x="10081798" y="798094"/>
            <a:ext cx="371360" cy="273702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ZA" noProof="0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9E47D86-FD0D-44D0-9B7F-9EDEBD11F9D6}"/>
              </a:ext>
            </a:extLst>
          </p:cNvPr>
          <p:cNvSpPr>
            <a:spLocks noGrp="1"/>
          </p:cNvSpPr>
          <p:nvPr userDrawn="1"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/>
              <a:t>바닥글 추가</a:t>
            </a:r>
            <a:endParaRPr lang="ko-KR" alt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A29F8B3-4723-4928-83E5-76C29D05F2FE}"/>
              </a:ext>
            </a:extLst>
          </p:cNvPr>
          <p:cNvSpPr>
            <a:spLocks noGrp="1"/>
          </p:cNvSpPr>
          <p:nvPr userDrawn="1"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19B51A1E-902D-48AF-9020-955120F399B6}" type="slidenum">
              <a:rPr lang="en-ZA" altLang="ko-KR" smtClean="0"/>
              <a:pPr/>
              <a:t>‹#›</a:t>
            </a:fld>
            <a:endParaRPr lang="ko-KR" altLang="en-US" dirty="0"/>
          </a:p>
        </p:txBody>
      </p:sp>
      <p:sp>
        <p:nvSpPr>
          <p:cNvPr id="29" name="자유형: 도형 28">
            <a:extLst>
              <a:ext uri="{FF2B5EF4-FFF2-40B4-BE49-F238E27FC236}">
                <a16:creationId xmlns:a16="http://schemas.microsoft.com/office/drawing/2014/main" id="{487EAD8B-C2A9-4ED7-BA79-62CE2E5D80F9}"/>
              </a:ext>
            </a:extLst>
          </p:cNvPr>
          <p:cNvSpPr/>
          <p:nvPr userDrawn="1"/>
        </p:nvSpPr>
        <p:spPr>
          <a:xfrm rot="3693105">
            <a:off x="270909" y="5041123"/>
            <a:ext cx="243160" cy="406553"/>
          </a:xfrm>
          <a:custGeom>
            <a:avLst/>
            <a:gdLst>
              <a:gd name="connsiteX0" fmla="*/ 243160 w 243160"/>
              <a:gd name="connsiteY0" fmla="*/ 342071 h 406553"/>
              <a:gd name="connsiteX1" fmla="*/ 156493 w 243160"/>
              <a:gd name="connsiteY1" fmla="*/ 406553 h 406553"/>
              <a:gd name="connsiteX2" fmla="*/ 0 w 243160"/>
              <a:gd name="connsiteY2" fmla="*/ 0 h 406553"/>
              <a:gd name="connsiteX3" fmla="*/ 243160 w 243160"/>
              <a:gd name="connsiteY3" fmla="*/ 342071 h 406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160" h="406553">
                <a:moveTo>
                  <a:pt x="243160" y="342071"/>
                </a:moveTo>
                <a:lnTo>
                  <a:pt x="156493" y="406553"/>
                </a:lnTo>
                <a:lnTo>
                  <a:pt x="0" y="0"/>
                </a:lnTo>
                <a:lnTo>
                  <a:pt x="243160" y="34207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텍스트 개체 틀 18">
            <a:extLst>
              <a:ext uri="{FF2B5EF4-FFF2-40B4-BE49-F238E27FC236}">
                <a16:creationId xmlns:a16="http://schemas.microsoft.com/office/drawing/2014/main" id="{C614E990-EC62-437B-ADF0-038FF35A262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64343" y="2505766"/>
            <a:ext cx="3374987" cy="885825"/>
          </a:xfrm>
        </p:spPr>
        <p:txBody>
          <a:bodyPr rtlCol="0" anchor="ctr"/>
          <a:lstStyle>
            <a:lvl1pPr marL="0" indent="0" algn="ctr">
              <a:buNone/>
              <a:defRPr sz="80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266700" indent="0">
              <a:buNone/>
              <a:defRPr sz="8000">
                <a:latin typeface="+mj-lt"/>
              </a:defRPr>
            </a:lvl2pPr>
            <a:lvl3pPr marL="542925" indent="0">
              <a:buNone/>
              <a:defRPr sz="8000">
                <a:latin typeface="+mj-lt"/>
              </a:defRPr>
            </a:lvl3pPr>
            <a:lvl4pPr marL="809625" indent="0">
              <a:buNone/>
              <a:defRPr sz="8000">
                <a:latin typeface="+mj-lt"/>
              </a:defRPr>
            </a:lvl4pPr>
            <a:lvl5pPr marL="1076325" indent="0">
              <a:buNone/>
              <a:defRPr sz="8000">
                <a:latin typeface="+mj-lt"/>
              </a:defRPr>
            </a:lvl5pPr>
          </a:lstStyle>
          <a:p>
            <a:pPr lvl="0" rtl="0"/>
            <a:r>
              <a:rPr lang="en-US" altLang="ko-KR" noProof="0" dirty="0"/>
              <a:t>1</a:t>
            </a:r>
            <a:endParaRPr lang="ko-KR" altLang="en-ZA" noProof="0" dirty="0"/>
          </a:p>
        </p:txBody>
      </p:sp>
      <p:sp>
        <p:nvSpPr>
          <p:cNvPr id="32" name="텍스트 개체 틀 20">
            <a:extLst>
              <a:ext uri="{FF2B5EF4-FFF2-40B4-BE49-F238E27FC236}">
                <a16:creationId xmlns:a16="http://schemas.microsoft.com/office/drawing/2014/main" id="{A6926E00-3D05-4600-B7E9-74F56D038AE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212968" y="2505766"/>
            <a:ext cx="3025513" cy="885825"/>
          </a:xfrm>
        </p:spPr>
        <p:txBody>
          <a:bodyPr rtlCol="0" anchor="ctr"/>
          <a:lstStyle>
            <a:lvl1pPr marL="0" indent="0" algn="ctr">
              <a:buNone/>
              <a:defRPr sz="8000" b="1" i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 dirty="0"/>
              <a:t>2</a:t>
            </a:r>
            <a:endParaRPr lang="ko-KR" altLang="en-ZA" noProof="0" dirty="0"/>
          </a:p>
        </p:txBody>
      </p:sp>
      <p:sp>
        <p:nvSpPr>
          <p:cNvPr id="33" name="텍스트 개체 틀 32">
            <a:extLst>
              <a:ext uri="{FF2B5EF4-FFF2-40B4-BE49-F238E27FC236}">
                <a16:creationId xmlns:a16="http://schemas.microsoft.com/office/drawing/2014/main" id="{56EA1CAB-F73E-42AE-AC55-B00392B4926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737600" y="2490630"/>
            <a:ext cx="2090738" cy="900962"/>
          </a:xfrm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sz="8000" b="1" i="0" dirty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marL="266700" lvl="0" indent="-266700" algn="ctr" rtl="0"/>
            <a:r>
              <a:rPr lang="en-US" altLang="ko-KR" noProof="0" dirty="0"/>
              <a:t>3</a:t>
            </a:r>
          </a:p>
        </p:txBody>
      </p:sp>
      <p:sp>
        <p:nvSpPr>
          <p:cNvPr id="35" name="텍스트 개체 틀 34">
            <a:extLst>
              <a:ext uri="{FF2B5EF4-FFF2-40B4-BE49-F238E27FC236}">
                <a16:creationId xmlns:a16="http://schemas.microsoft.com/office/drawing/2014/main" id="{34357700-1BDF-40C0-BFE9-5F837ADED4A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820138" y="4015478"/>
            <a:ext cx="2489200" cy="1012825"/>
          </a:xfrm>
        </p:spPr>
        <p:txBody>
          <a:bodyPr rtlCol="0"/>
          <a:lstStyle>
            <a:lvl1pPr marL="0" indent="0" algn="ctr">
              <a:buNone/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ko-KR" altLang="en-US" noProof="0" dirty="0"/>
              <a:t>구역 설명</a:t>
            </a:r>
            <a:endParaRPr lang="ko-KR" altLang="en-ZA" noProof="0" dirty="0"/>
          </a:p>
        </p:txBody>
      </p:sp>
      <p:sp>
        <p:nvSpPr>
          <p:cNvPr id="37" name="텍스트 개체 틀 36">
            <a:extLst>
              <a:ext uri="{FF2B5EF4-FFF2-40B4-BE49-F238E27FC236}">
                <a16:creationId xmlns:a16="http://schemas.microsoft.com/office/drawing/2014/main" id="{A3F3E97F-9A21-4431-909B-D1E580B19F1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481124" y="4015478"/>
            <a:ext cx="2489200" cy="1011238"/>
          </a:xfrm>
        </p:spPr>
        <p:txBody>
          <a:bodyPr rtlCol="0"/>
          <a:lstStyle>
            <a:lvl1pPr marL="0" indent="0" algn="ctr">
              <a:buNone/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266700" indent="0" algn="ctr">
              <a:buNone/>
              <a:defRPr/>
            </a:lvl2pPr>
            <a:lvl3pPr marL="542925" indent="0" algn="ctr">
              <a:buNone/>
              <a:defRPr/>
            </a:lvl3pPr>
            <a:lvl4pPr marL="809625" indent="0" algn="ctr">
              <a:buNone/>
              <a:defRPr/>
            </a:lvl4pPr>
            <a:lvl5pPr marL="1076325" indent="0" algn="ctr">
              <a:buNone/>
              <a:defRPr/>
            </a:lvl5pPr>
          </a:lstStyle>
          <a:p>
            <a:pPr lvl="0" rtl="0"/>
            <a:r>
              <a:rPr lang="ko-KR" altLang="en-US" noProof="0" dirty="0"/>
              <a:t>구역 설명</a:t>
            </a:r>
            <a:endParaRPr lang="ko-KR" altLang="en-ZA" noProof="0" dirty="0"/>
          </a:p>
        </p:txBody>
      </p:sp>
      <p:sp>
        <p:nvSpPr>
          <p:cNvPr id="39" name="텍스트 개체 틀 38">
            <a:extLst>
              <a:ext uri="{FF2B5EF4-FFF2-40B4-BE49-F238E27FC236}">
                <a16:creationId xmlns:a16="http://schemas.microsoft.com/office/drawing/2014/main" id="{2445CEA3-6928-4E8E-8E52-B7043F3580D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737600" y="4015478"/>
            <a:ext cx="2090738" cy="1012825"/>
          </a:xfrm>
        </p:spPr>
        <p:txBody>
          <a:bodyPr rtlCol="0"/>
          <a:lstStyle>
            <a:lvl1pPr marL="0" indent="0" algn="ctr">
              <a:buNone/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266700" indent="0" algn="ctr">
              <a:buNone/>
              <a:defRPr/>
            </a:lvl2pPr>
            <a:lvl3pPr marL="542925" indent="0" algn="ctr">
              <a:buNone/>
              <a:defRPr/>
            </a:lvl3pPr>
            <a:lvl4pPr marL="809625" indent="0" algn="ctr">
              <a:buNone/>
              <a:defRPr/>
            </a:lvl4pPr>
            <a:lvl5pPr marL="1076325" indent="0" algn="ctr">
              <a:buNone/>
              <a:defRPr/>
            </a:lvl5pPr>
          </a:lstStyle>
          <a:p>
            <a:pPr lvl="0" rtl="0"/>
            <a:r>
              <a:rPr lang="ko-KR" altLang="en-US" noProof="0" dirty="0"/>
              <a:t>구역 설명</a:t>
            </a:r>
            <a:endParaRPr lang="ko-KR" altLang="en-ZA" noProof="0" dirty="0"/>
          </a:p>
        </p:txBody>
      </p:sp>
    </p:spTree>
    <p:extLst>
      <p:ext uri="{BB962C8B-B14F-4D97-AF65-F5344CB8AC3E}">
        <p14:creationId xmlns:p14="http://schemas.microsoft.com/office/powerpoint/2010/main" val="21597925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ZA" noProof="0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152000"/>
            <a:ext cx="5472000" cy="360000"/>
          </a:xfrm>
        </p:spPr>
        <p:txBody>
          <a:bodyPr rtlCol="0" anchor="t"/>
          <a:lstStyle>
            <a:lvl1pPr marL="0" indent="0"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0" y="1584000"/>
            <a:ext cx="5472000" cy="4608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ZA" noProof="0" dirty="0"/>
          </a:p>
        </p:txBody>
      </p:sp>
      <p:sp>
        <p:nvSpPr>
          <p:cNvPr id="10" name="바닥글 개체 틀 9">
            <a:extLst>
              <a:ext uri="{FF2B5EF4-FFF2-40B4-BE49-F238E27FC236}">
                <a16:creationId xmlns:a16="http://schemas.microsoft.com/office/drawing/2014/main" id="{9337FD81-6DFD-43B7-A7D9-59E45ECDF39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ko-KR" altLang="en-US" noProof="0" dirty="0"/>
              <a:t>바닥글 추가</a:t>
            </a:r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F17B7460-0559-435A-9C2F-1B12BC6CE18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en-ZA" altLang="ko-KR" noProof="0" smtClean="0"/>
              <a:pPr/>
              <a:t>‹#›</a:t>
            </a:fld>
            <a:endParaRPr lang="ko-KR" altLang="en-US" noProof="0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99887" y="1584325"/>
            <a:ext cx="5472113" cy="4606925"/>
          </a:xfrm>
        </p:spPr>
        <p:txBody>
          <a:bodyPr rtlCol="0"/>
          <a:lstStyle/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ZA" noProof="0" dirty="0"/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00000" y="1152525"/>
            <a:ext cx="5472000" cy="358775"/>
          </a:xfrm>
        </p:spPr>
        <p:txBody>
          <a:bodyPr rtlCol="0"/>
          <a:lstStyle>
            <a:lvl1pPr marL="0" indent="0">
              <a:buNone/>
              <a:defRPr sz="2400" b="1"/>
            </a:lvl1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21390986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시장 점유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070BDE6F-3ADC-465D-A1D5-2E3FEE5E3685}"/>
              </a:ext>
            </a:extLst>
          </p:cNvPr>
          <p:cNvSpPr/>
          <p:nvPr userDrawn="1"/>
        </p:nvSpPr>
        <p:spPr>
          <a:xfrm rot="4308689">
            <a:off x="9605830" y="-345925"/>
            <a:ext cx="2706415" cy="2832124"/>
          </a:xfrm>
          <a:custGeom>
            <a:avLst/>
            <a:gdLst>
              <a:gd name="connsiteX0" fmla="*/ 0 w 3571215"/>
              <a:gd name="connsiteY0" fmla="*/ 3023156 h 3737093"/>
              <a:gd name="connsiteX1" fmla="*/ 993291 w 3571215"/>
              <a:gd name="connsiteY1" fmla="*/ 0 h 3737093"/>
              <a:gd name="connsiteX2" fmla="*/ 3571215 w 3571215"/>
              <a:gd name="connsiteY2" fmla="*/ 847006 h 3737093"/>
              <a:gd name="connsiteX3" fmla="*/ 1392370 w 3571215"/>
              <a:gd name="connsiteY3" fmla="*/ 3639100 h 3737093"/>
              <a:gd name="connsiteX4" fmla="*/ 393183 w 3571215"/>
              <a:gd name="connsiteY4" fmla="*/ 3737093 h 3737093"/>
              <a:gd name="connsiteX5" fmla="*/ 0 w 3571215"/>
              <a:gd name="connsiteY5" fmla="*/ 3023156 h 3737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71215" h="3737093">
                <a:moveTo>
                  <a:pt x="0" y="3023156"/>
                </a:moveTo>
                <a:lnTo>
                  <a:pt x="993291" y="0"/>
                </a:lnTo>
                <a:lnTo>
                  <a:pt x="3571215" y="847006"/>
                </a:lnTo>
                <a:lnTo>
                  <a:pt x="1392370" y="3639100"/>
                </a:lnTo>
                <a:lnTo>
                  <a:pt x="393183" y="3737093"/>
                </a:lnTo>
                <a:lnTo>
                  <a:pt x="0" y="302315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ZA" noProof="0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31999" y="6188628"/>
            <a:ext cx="8784941" cy="365125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/>
              <a:t>바닥글 추가</a:t>
            </a:r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19B51A1E-902D-48AF-9020-955120F399B6}" type="slidenum">
              <a:rPr lang="en-ZA" altLang="ko-KR" smtClean="0"/>
              <a:pPr/>
              <a:t>‹#›</a:t>
            </a:fld>
            <a:endParaRPr lang="ko-KR" altLang="en-US" dirty="0"/>
          </a:p>
        </p:txBody>
      </p:sp>
      <p:cxnSp>
        <p:nvCxnSpPr>
          <p:cNvPr id="14" name="직선 연결선(S) 13">
            <a:extLst>
              <a:ext uri="{FF2B5EF4-FFF2-40B4-BE49-F238E27FC236}">
                <a16:creationId xmlns:a16="http://schemas.microsoft.com/office/drawing/2014/main" id="{B3B7A27A-7EBF-4E8D-A115-E66CB9FAB634}"/>
              </a:ext>
            </a:extLst>
          </p:cNvPr>
          <p:cNvCxnSpPr>
            <a:cxnSpLocks/>
          </p:cNvCxnSpPr>
          <p:nvPr userDrawn="1"/>
        </p:nvCxnSpPr>
        <p:spPr>
          <a:xfrm>
            <a:off x="6096000" y="1319756"/>
            <a:ext cx="0" cy="4369844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(S) 14">
            <a:extLst>
              <a:ext uri="{FF2B5EF4-FFF2-40B4-BE49-F238E27FC236}">
                <a16:creationId xmlns:a16="http://schemas.microsoft.com/office/drawing/2014/main" id="{1BFFAC39-59BE-48F2-AD63-62BEFC00B1D5}"/>
              </a:ext>
            </a:extLst>
          </p:cNvPr>
          <p:cNvCxnSpPr>
            <a:cxnSpLocks/>
          </p:cNvCxnSpPr>
          <p:nvPr userDrawn="1"/>
        </p:nvCxnSpPr>
        <p:spPr>
          <a:xfrm flipH="1">
            <a:off x="432000" y="3504678"/>
            <a:ext cx="11340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5">
            <a:extLst>
              <a:ext uri="{FF2B5EF4-FFF2-40B4-BE49-F238E27FC236}">
                <a16:creationId xmlns:a16="http://schemas.microsoft.com/office/drawing/2014/main" id="{FA965502-3EB0-4B3F-B1BD-4A4FCF7FFB4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12000" y="951013"/>
            <a:ext cx="1980000" cy="252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 dirty="0" err="1"/>
              <a:t>사분면</a:t>
            </a:r>
            <a:r>
              <a:rPr lang="ko-KR" altLang="en-US" noProof="0" dirty="0"/>
              <a:t> 제목</a:t>
            </a:r>
          </a:p>
        </p:txBody>
      </p:sp>
      <p:sp>
        <p:nvSpPr>
          <p:cNvPr id="20" name="텍스트 개체 틀 5">
            <a:extLst>
              <a:ext uri="{FF2B5EF4-FFF2-40B4-BE49-F238E27FC236}">
                <a16:creationId xmlns:a16="http://schemas.microsoft.com/office/drawing/2014/main" id="{C18A1C3D-3A6C-4F03-9E67-CC675C5FE3B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06000" y="5857570"/>
            <a:ext cx="1980000" cy="252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 dirty="0" err="1"/>
              <a:t>사분면</a:t>
            </a:r>
            <a:r>
              <a:rPr lang="ko-KR" altLang="en-US" noProof="0" dirty="0"/>
              <a:t> 제목</a:t>
            </a:r>
          </a:p>
        </p:txBody>
      </p:sp>
      <p:sp>
        <p:nvSpPr>
          <p:cNvPr id="21" name="텍스트 개체 틀 5">
            <a:extLst>
              <a:ext uri="{FF2B5EF4-FFF2-40B4-BE49-F238E27FC236}">
                <a16:creationId xmlns:a16="http://schemas.microsoft.com/office/drawing/2014/main" id="{469CF172-1F46-411E-B0E1-B0220CFB3DA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2000" y="3187823"/>
            <a:ext cx="1980000" cy="252000"/>
          </a:xfrm>
        </p:spPr>
        <p:txBody>
          <a:bodyPr rtlCol="0"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 dirty="0" err="1"/>
              <a:t>사분면</a:t>
            </a:r>
            <a:r>
              <a:rPr lang="ko-KR" altLang="en-US" noProof="0" dirty="0"/>
              <a:t> 제목</a:t>
            </a:r>
          </a:p>
        </p:txBody>
      </p:sp>
      <p:sp>
        <p:nvSpPr>
          <p:cNvPr id="22" name="텍스트 개체 틀 5">
            <a:extLst>
              <a:ext uri="{FF2B5EF4-FFF2-40B4-BE49-F238E27FC236}">
                <a16:creationId xmlns:a16="http://schemas.microsoft.com/office/drawing/2014/main" id="{BD9E85DB-9B95-40F2-9F0B-3D21BC9DCD8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792001" y="3187823"/>
            <a:ext cx="1980000" cy="252000"/>
          </a:xfrm>
        </p:spPr>
        <p:txBody>
          <a:bodyPr rtlCol="0"/>
          <a:lstStyle>
            <a:lvl1pPr marL="0" indent="0" algn="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 dirty="0" err="1"/>
              <a:t>사분면</a:t>
            </a:r>
            <a:r>
              <a:rPr lang="ko-KR" altLang="en-US" noProof="0" dirty="0"/>
              <a:t> 제목</a:t>
            </a:r>
          </a:p>
        </p:txBody>
      </p:sp>
    </p:spTree>
    <p:extLst>
      <p:ext uri="{BB962C8B-B14F-4D97-AF65-F5344CB8AC3E}">
        <p14:creationId xmlns:p14="http://schemas.microsoft.com/office/powerpoint/2010/main" val="104447080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열 상자 표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ZA" noProof="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4396" y="2463936"/>
            <a:ext cx="3726003" cy="3314545"/>
          </a:xfrm>
          <a:prstGeom prst="rightArrowCallout">
            <a:avLst>
              <a:gd name="adj1" fmla="val 50000"/>
              <a:gd name="adj2" fmla="val 25000"/>
              <a:gd name="adj3" fmla="val 15421"/>
              <a:gd name="adj4" fmla="val 80487"/>
            </a:avLst>
          </a:prstGeom>
          <a:solidFill>
            <a:schemeClr val="bg1">
              <a:lumMod val="95000"/>
            </a:schemeClr>
          </a:solidFill>
        </p:spPr>
        <p:txBody>
          <a:bodyPr lIns="180000" tIns="180000" rIns="180000"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ZA" noProof="0" dirty="0"/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/>
              <a:t>바닥글 추가</a:t>
            </a:r>
            <a:endParaRPr lang="ko-KR" altLang="en-US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19B51A1E-902D-48AF-9020-955120F399B6}" type="slidenum">
              <a:rPr lang="en-ZA" altLang="ko-KR" smtClean="0"/>
              <a:pPr/>
              <a:t>‹#›</a:t>
            </a:fld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6A38E24-EB1C-472F-B631-5DF32F9C4C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613985" y="2463801"/>
            <a:ext cx="3726469" cy="3314200"/>
          </a:xfrm>
          <a:prstGeom prst="rightArrowCallout">
            <a:avLst>
              <a:gd name="adj1" fmla="val 50000"/>
              <a:gd name="adj2" fmla="val 25000"/>
              <a:gd name="adj3" fmla="val 16186"/>
              <a:gd name="adj4" fmla="val 80493"/>
            </a:avLst>
          </a:prstGeom>
          <a:solidFill>
            <a:schemeClr val="bg1">
              <a:lumMod val="95000"/>
            </a:schemeClr>
          </a:solidFill>
        </p:spPr>
        <p:txBody>
          <a:bodyPr lIns="180000" tIns="180000" rIns="180000"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ZA" noProof="0" dirty="0"/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5B4A252E-78C9-4F76-98A4-A4B580AD07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483985" y="2463801"/>
            <a:ext cx="2963619" cy="3314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180000" tIns="180000" rIns="180000"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ZA" noProof="0" dirty="0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F8E9D1B9-1C3A-4397-B3B4-9A921D64159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31800" y="1080000"/>
            <a:ext cx="11339513" cy="276561"/>
          </a:xfrm>
        </p:spPr>
        <p:txBody>
          <a:bodyPr rtlCol="0"/>
          <a:lstStyle>
            <a:lvl1pPr marL="0" indent="0">
              <a:buNone/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ko-KR" altLang="en-US" noProof="0" dirty="0"/>
              <a:t>하위 머리글​​</a:t>
            </a:r>
            <a:endParaRPr lang="ko-KR" altLang="en-ZA" noProof="0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1B4F049D-3C57-44BB-ACE2-1363AF36D9E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44236" y="1647240"/>
            <a:ext cx="2975578" cy="648000"/>
          </a:xfrm>
          <a:ln>
            <a:solidFill>
              <a:schemeClr val="accent1"/>
            </a:solidFill>
          </a:ln>
        </p:spPr>
        <p:txBody>
          <a:bodyPr tIns="108000" rtlCol="0" anchor="t"/>
          <a:lstStyle>
            <a:lvl1pPr marL="0" indent="0" algn="ctr">
              <a:buNone/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266700" indent="0" algn="ctr">
              <a:buNone/>
              <a:defRPr/>
            </a:lvl2pPr>
            <a:lvl3pPr marL="542925" indent="0" algn="ctr">
              <a:buNone/>
              <a:defRPr/>
            </a:lvl3pPr>
            <a:lvl4pPr marL="809625" indent="0" algn="ctr">
              <a:buNone/>
              <a:defRPr/>
            </a:lvl4pPr>
            <a:lvl5pPr marL="1076325" indent="0" algn="ctr">
              <a:buNone/>
              <a:defRPr/>
            </a:lvl5pPr>
          </a:lstStyle>
          <a:p>
            <a:pPr lvl="0" rtl="0"/>
            <a:r>
              <a:rPr lang="ko-KR" altLang="en-US" noProof="0" dirty="0"/>
              <a:t>구역 </a:t>
            </a:r>
            <a:r>
              <a:rPr lang="en-US" altLang="ko-KR" noProof="0" dirty="0"/>
              <a:t>1 </a:t>
            </a:r>
            <a:r>
              <a:rPr lang="ko-KR" altLang="en-US" noProof="0" dirty="0"/>
              <a:t>제목</a:t>
            </a:r>
            <a:endParaRPr lang="ko-KR" altLang="en-ZA" noProof="0" dirty="0"/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FB9B793F-A64B-475C-96F3-FB40100E01E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08336" y="1647040"/>
            <a:ext cx="2975578" cy="648000"/>
          </a:xfrm>
          <a:ln>
            <a:solidFill>
              <a:schemeClr val="accent2"/>
            </a:solidFill>
          </a:ln>
        </p:spPr>
        <p:txBody>
          <a:bodyPr tIns="108000" rtlCol="0" anchor="t"/>
          <a:lstStyle>
            <a:lvl1pPr marL="0" indent="0" algn="ctr">
              <a:buNone/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 dirty="0"/>
              <a:t>구역 </a:t>
            </a:r>
            <a:r>
              <a:rPr lang="en-US" altLang="ko-KR" noProof="0" dirty="0"/>
              <a:t>2 </a:t>
            </a:r>
            <a:r>
              <a:rPr lang="ko-KR" altLang="en-US" noProof="0" dirty="0"/>
              <a:t>제목</a:t>
            </a:r>
            <a:endParaRPr lang="ko-KR" altLang="en-ZA" noProof="0" dirty="0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0EF53567-5287-43FB-B07E-A12F3AEEDB9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483986" y="1647240"/>
            <a:ext cx="2975578" cy="648000"/>
          </a:xfrm>
          <a:ln>
            <a:solidFill>
              <a:schemeClr val="accent3"/>
            </a:solidFill>
          </a:ln>
        </p:spPr>
        <p:txBody>
          <a:bodyPr tIns="108000" rtlCol="0" anchor="t"/>
          <a:lstStyle>
            <a:lvl1pPr marL="0" indent="0" algn="ctr">
              <a:buNone/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 dirty="0"/>
              <a:t>구역 </a:t>
            </a:r>
            <a:r>
              <a:rPr lang="en-US" altLang="ko-KR" noProof="0" dirty="0"/>
              <a:t>3 </a:t>
            </a:r>
            <a:r>
              <a:rPr lang="ko-KR" altLang="en-US" noProof="0" dirty="0"/>
              <a:t>제목</a:t>
            </a:r>
            <a:endParaRPr lang="ko-KR" altLang="en-ZA" noProof="0" dirty="0"/>
          </a:p>
        </p:txBody>
      </p:sp>
    </p:spTree>
    <p:extLst>
      <p:ext uri="{BB962C8B-B14F-4D97-AF65-F5344CB8AC3E}">
        <p14:creationId xmlns:p14="http://schemas.microsoft.com/office/powerpoint/2010/main" val="375573350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시간 표시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ZA" noProof="0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ko-KR" altLang="en-US" noProof="0" dirty="0"/>
              <a:t>바닥글 추가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en-ZA" altLang="ko-KR" noProof="0" smtClean="0"/>
              <a:pPr/>
              <a:t>‹#›</a:t>
            </a:fld>
            <a:endParaRPr lang="ko-KR" altLang="en-US" noProof="0" dirty="0"/>
          </a:p>
        </p:txBody>
      </p:sp>
      <p:sp>
        <p:nvSpPr>
          <p:cNvPr id="13" name="텍스트 개체 틀 8">
            <a:extLst>
              <a:ext uri="{FF2B5EF4-FFF2-40B4-BE49-F238E27FC236}">
                <a16:creationId xmlns:a16="http://schemas.microsoft.com/office/drawing/2014/main" id="{37BBBFC2-32EB-4335-9980-A7CF236703B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31800" y="1080000"/>
            <a:ext cx="11339513" cy="276561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ko-KR" altLang="en-US" noProof="0" dirty="0"/>
              <a:t>하위 머리글​​</a:t>
            </a:r>
            <a:endParaRPr lang="ko-KR" altLang="en-ZA" noProof="0" dirty="0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52158F80-0C1A-4B9E-9335-A5A0015187F7}"/>
              </a:ext>
            </a:extLst>
          </p:cNvPr>
          <p:cNvCxnSpPr/>
          <p:nvPr userDrawn="1"/>
        </p:nvCxnSpPr>
        <p:spPr>
          <a:xfrm>
            <a:off x="431800" y="3866682"/>
            <a:ext cx="11339513" cy="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텍스트 개체 틀 10">
            <a:extLst>
              <a:ext uri="{FF2B5EF4-FFF2-40B4-BE49-F238E27FC236}">
                <a16:creationId xmlns:a16="http://schemas.microsoft.com/office/drawing/2014/main" id="{723DA611-B88C-4D7E-82A4-5E4CA9DC2EA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12908" y="3973125"/>
            <a:ext cx="415608" cy="201776"/>
          </a:xfrm>
        </p:spPr>
        <p:txBody>
          <a:bodyPr rtlCol="0" anchor="ctr"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ko-KR" altLang="en-US" noProof="0" dirty="0"/>
              <a:t>연도</a:t>
            </a:r>
            <a:endParaRPr lang="ko-KR" altLang="en-ZA" noProof="0" dirty="0"/>
          </a:p>
        </p:txBody>
      </p:sp>
      <p:sp>
        <p:nvSpPr>
          <p:cNvPr id="17" name="텍스트 개체 틀 10">
            <a:extLst>
              <a:ext uri="{FF2B5EF4-FFF2-40B4-BE49-F238E27FC236}">
                <a16:creationId xmlns:a16="http://schemas.microsoft.com/office/drawing/2014/main" id="{180A0FA4-75CD-4A61-AA79-9C3C5F97ED8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31799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n-US" altLang="ko-KR" noProof="0" dirty="0"/>
              <a:t>MM</a:t>
            </a:r>
            <a:endParaRPr lang="ko-KR" altLang="en-ZA" noProof="0" dirty="0"/>
          </a:p>
        </p:txBody>
      </p:sp>
      <p:sp>
        <p:nvSpPr>
          <p:cNvPr id="21" name="텍스트 개체 틀 10">
            <a:extLst>
              <a:ext uri="{FF2B5EF4-FFF2-40B4-BE49-F238E27FC236}">
                <a16:creationId xmlns:a16="http://schemas.microsoft.com/office/drawing/2014/main" id="{EBB89A53-1B07-4560-B98E-03BECDB832C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03816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n-US" altLang="ko-KR" noProof="0" dirty="0"/>
              <a:t>MM</a:t>
            </a:r>
            <a:endParaRPr lang="ko-KR" altLang="en-ZA" noProof="0" dirty="0"/>
          </a:p>
        </p:txBody>
      </p:sp>
      <p:sp>
        <p:nvSpPr>
          <p:cNvPr id="22" name="텍스트 개체 틀 10">
            <a:extLst>
              <a:ext uri="{FF2B5EF4-FFF2-40B4-BE49-F238E27FC236}">
                <a16:creationId xmlns:a16="http://schemas.microsoft.com/office/drawing/2014/main" id="{22D34AD8-D83D-4409-A418-C00840A085A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375833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n-US" altLang="ko-KR" noProof="0" dirty="0"/>
              <a:t>MM</a:t>
            </a:r>
            <a:endParaRPr lang="ko-KR" altLang="en-ZA" noProof="0" dirty="0"/>
          </a:p>
        </p:txBody>
      </p:sp>
      <p:sp>
        <p:nvSpPr>
          <p:cNvPr id="25" name="텍스트 개체 틀 10">
            <a:extLst>
              <a:ext uri="{FF2B5EF4-FFF2-40B4-BE49-F238E27FC236}">
                <a16:creationId xmlns:a16="http://schemas.microsoft.com/office/drawing/2014/main" id="{3EAA6A46-63F3-49A5-8E0B-758176E4429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847850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n-US" altLang="ko-KR" noProof="0" dirty="0"/>
              <a:t>MM</a:t>
            </a:r>
            <a:endParaRPr lang="ko-KR" altLang="en-ZA" noProof="0" dirty="0"/>
          </a:p>
        </p:txBody>
      </p:sp>
      <p:sp>
        <p:nvSpPr>
          <p:cNvPr id="26" name="텍스트 개체 틀 10">
            <a:extLst>
              <a:ext uri="{FF2B5EF4-FFF2-40B4-BE49-F238E27FC236}">
                <a16:creationId xmlns:a16="http://schemas.microsoft.com/office/drawing/2014/main" id="{BB051A6E-4868-4F3F-93DB-AD07020E934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077108" y="3973125"/>
            <a:ext cx="415608" cy="201776"/>
          </a:xfrm>
        </p:spPr>
        <p:txBody>
          <a:bodyPr rtlCol="0" anchor="ctr"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ko-KR" altLang="en-US" noProof="0" dirty="0"/>
              <a:t>연도</a:t>
            </a:r>
            <a:endParaRPr lang="ko-KR" altLang="en-ZA" noProof="0" dirty="0"/>
          </a:p>
        </p:txBody>
      </p:sp>
      <p:sp>
        <p:nvSpPr>
          <p:cNvPr id="28" name="텍스트 개체 틀 10">
            <a:extLst>
              <a:ext uri="{FF2B5EF4-FFF2-40B4-BE49-F238E27FC236}">
                <a16:creationId xmlns:a16="http://schemas.microsoft.com/office/drawing/2014/main" id="{61519886-189E-4C69-AEED-FD9BDD3E567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319867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n-US" altLang="ko-KR" noProof="0" dirty="0"/>
              <a:t>MM</a:t>
            </a:r>
            <a:endParaRPr lang="ko-KR" altLang="en-ZA" noProof="0" dirty="0"/>
          </a:p>
        </p:txBody>
      </p:sp>
      <p:sp>
        <p:nvSpPr>
          <p:cNvPr id="30" name="텍스트 개체 틀 10">
            <a:extLst>
              <a:ext uri="{FF2B5EF4-FFF2-40B4-BE49-F238E27FC236}">
                <a16:creationId xmlns:a16="http://schemas.microsoft.com/office/drawing/2014/main" id="{0F084DDF-04EE-46A9-9F77-D5FD94D1B543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2791884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n-US" altLang="ko-KR" noProof="0" dirty="0"/>
              <a:t>MM</a:t>
            </a:r>
            <a:endParaRPr lang="ko-KR" altLang="en-ZA" noProof="0" dirty="0"/>
          </a:p>
        </p:txBody>
      </p:sp>
      <p:sp>
        <p:nvSpPr>
          <p:cNvPr id="31" name="텍스트 개체 틀 10">
            <a:extLst>
              <a:ext uri="{FF2B5EF4-FFF2-40B4-BE49-F238E27FC236}">
                <a16:creationId xmlns:a16="http://schemas.microsoft.com/office/drawing/2014/main" id="{743DE8AB-BF74-4CC9-AD19-8BBBF44867AF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263901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n-US" altLang="ko-KR" noProof="0" dirty="0"/>
              <a:t>MM</a:t>
            </a:r>
            <a:endParaRPr lang="ko-KR" altLang="en-ZA" noProof="0" dirty="0"/>
          </a:p>
        </p:txBody>
      </p:sp>
      <p:sp>
        <p:nvSpPr>
          <p:cNvPr id="32" name="텍스트 개체 틀 10">
            <a:extLst>
              <a:ext uri="{FF2B5EF4-FFF2-40B4-BE49-F238E27FC236}">
                <a16:creationId xmlns:a16="http://schemas.microsoft.com/office/drawing/2014/main" id="{2ECC5C24-2CE5-491E-89DC-F9C5AE98B06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679952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n-US" altLang="ko-KR" noProof="0" dirty="0"/>
              <a:t>MM</a:t>
            </a:r>
            <a:endParaRPr lang="ko-KR" altLang="en-ZA" noProof="0" dirty="0"/>
          </a:p>
        </p:txBody>
      </p:sp>
      <p:sp>
        <p:nvSpPr>
          <p:cNvPr id="33" name="텍스트 개체 틀 10">
            <a:extLst>
              <a:ext uri="{FF2B5EF4-FFF2-40B4-BE49-F238E27FC236}">
                <a16:creationId xmlns:a16="http://schemas.microsoft.com/office/drawing/2014/main" id="{ADB0F187-5781-4076-B761-264B1C683A6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3735918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n-US" altLang="ko-KR" noProof="0" dirty="0"/>
              <a:t>MM</a:t>
            </a:r>
            <a:endParaRPr lang="ko-KR" altLang="en-ZA" noProof="0" dirty="0"/>
          </a:p>
        </p:txBody>
      </p:sp>
      <p:sp>
        <p:nvSpPr>
          <p:cNvPr id="34" name="텍스트 개체 틀 10">
            <a:extLst>
              <a:ext uri="{FF2B5EF4-FFF2-40B4-BE49-F238E27FC236}">
                <a16:creationId xmlns:a16="http://schemas.microsoft.com/office/drawing/2014/main" id="{B2E776B2-D388-4243-80AE-BD8AF47C8AAB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207935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n-US" altLang="ko-KR" noProof="0" dirty="0"/>
              <a:t>MM</a:t>
            </a:r>
            <a:endParaRPr lang="ko-KR" altLang="en-ZA" noProof="0" dirty="0"/>
          </a:p>
        </p:txBody>
      </p:sp>
      <p:sp>
        <p:nvSpPr>
          <p:cNvPr id="35" name="텍스트 개체 틀 10">
            <a:extLst>
              <a:ext uri="{FF2B5EF4-FFF2-40B4-BE49-F238E27FC236}">
                <a16:creationId xmlns:a16="http://schemas.microsoft.com/office/drawing/2014/main" id="{79F3A104-EDC0-4A25-9585-3F9F8C1022C7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151969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n-US" altLang="ko-KR" noProof="0" dirty="0"/>
              <a:t>MM</a:t>
            </a:r>
            <a:endParaRPr lang="ko-KR" altLang="en-ZA" noProof="0" dirty="0"/>
          </a:p>
        </p:txBody>
      </p:sp>
      <p:sp>
        <p:nvSpPr>
          <p:cNvPr id="36" name="텍스트 개체 틀 10">
            <a:extLst>
              <a:ext uri="{FF2B5EF4-FFF2-40B4-BE49-F238E27FC236}">
                <a16:creationId xmlns:a16="http://schemas.microsoft.com/office/drawing/2014/main" id="{23DA3E7C-9F0E-4A57-B6EA-C01C72788E9E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5623986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n-US" altLang="ko-KR" noProof="0" dirty="0"/>
              <a:t>MM</a:t>
            </a:r>
            <a:endParaRPr lang="ko-KR" altLang="en-ZA" noProof="0" dirty="0"/>
          </a:p>
        </p:txBody>
      </p:sp>
      <p:sp>
        <p:nvSpPr>
          <p:cNvPr id="37" name="텍스트 개체 틀 10">
            <a:extLst>
              <a:ext uri="{FF2B5EF4-FFF2-40B4-BE49-F238E27FC236}">
                <a16:creationId xmlns:a16="http://schemas.microsoft.com/office/drawing/2014/main" id="{A8ABC110-DC97-4A71-9A16-67581EAC9895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095999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n-US" altLang="ko-KR" noProof="0" dirty="0"/>
              <a:t>MM</a:t>
            </a:r>
            <a:endParaRPr lang="ko-KR" altLang="en-ZA" noProof="0" dirty="0"/>
          </a:p>
        </p:txBody>
      </p:sp>
      <p:sp>
        <p:nvSpPr>
          <p:cNvPr id="38" name="텍스트 개체 틀 10">
            <a:extLst>
              <a:ext uri="{FF2B5EF4-FFF2-40B4-BE49-F238E27FC236}">
                <a16:creationId xmlns:a16="http://schemas.microsoft.com/office/drawing/2014/main" id="{81058125-332B-41A7-BCD5-72CAE3F9F97D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568012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n-US" altLang="ko-KR" noProof="0" dirty="0"/>
              <a:t>MM</a:t>
            </a:r>
            <a:endParaRPr lang="ko-KR" altLang="en-ZA" noProof="0" dirty="0"/>
          </a:p>
        </p:txBody>
      </p:sp>
      <p:sp>
        <p:nvSpPr>
          <p:cNvPr id="39" name="텍스트 개체 틀 10">
            <a:extLst>
              <a:ext uri="{FF2B5EF4-FFF2-40B4-BE49-F238E27FC236}">
                <a16:creationId xmlns:a16="http://schemas.microsoft.com/office/drawing/2014/main" id="{E32DE8FD-6391-4094-BAEC-CC0836CC67EB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7040029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n-US" altLang="ko-KR" noProof="0" dirty="0"/>
              <a:t>MM</a:t>
            </a:r>
            <a:endParaRPr lang="ko-KR" altLang="en-ZA" noProof="0" dirty="0"/>
          </a:p>
        </p:txBody>
      </p:sp>
      <p:sp>
        <p:nvSpPr>
          <p:cNvPr id="40" name="텍스트 개체 틀 10">
            <a:extLst>
              <a:ext uri="{FF2B5EF4-FFF2-40B4-BE49-F238E27FC236}">
                <a16:creationId xmlns:a16="http://schemas.microsoft.com/office/drawing/2014/main" id="{5C53C0F3-9308-422B-BC6E-1ACA5029027A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7512046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n-US" altLang="ko-KR" noProof="0" dirty="0"/>
              <a:t>MM</a:t>
            </a:r>
            <a:endParaRPr lang="ko-KR" altLang="en-ZA" noProof="0" dirty="0"/>
          </a:p>
        </p:txBody>
      </p:sp>
      <p:sp>
        <p:nvSpPr>
          <p:cNvPr id="41" name="텍스트 개체 틀 10">
            <a:extLst>
              <a:ext uri="{FF2B5EF4-FFF2-40B4-BE49-F238E27FC236}">
                <a16:creationId xmlns:a16="http://schemas.microsoft.com/office/drawing/2014/main" id="{06DFFA03-9EA6-4F70-9519-AB1361BAF7CE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7984063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n-US" altLang="ko-KR" noProof="0" dirty="0"/>
              <a:t>MM</a:t>
            </a:r>
            <a:endParaRPr lang="ko-KR" altLang="en-ZA" noProof="0" dirty="0"/>
          </a:p>
        </p:txBody>
      </p:sp>
      <p:sp>
        <p:nvSpPr>
          <p:cNvPr id="42" name="텍스트 개체 틀 10">
            <a:extLst>
              <a:ext uri="{FF2B5EF4-FFF2-40B4-BE49-F238E27FC236}">
                <a16:creationId xmlns:a16="http://schemas.microsoft.com/office/drawing/2014/main" id="{49CD8693-3557-4241-BB88-518160D989C4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456080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n-US" altLang="ko-KR" noProof="0" dirty="0"/>
              <a:t>MM</a:t>
            </a:r>
            <a:endParaRPr lang="ko-KR" altLang="en-ZA" noProof="0" dirty="0"/>
          </a:p>
        </p:txBody>
      </p:sp>
      <p:sp>
        <p:nvSpPr>
          <p:cNvPr id="43" name="텍스트 개체 틀 10">
            <a:extLst>
              <a:ext uri="{FF2B5EF4-FFF2-40B4-BE49-F238E27FC236}">
                <a16:creationId xmlns:a16="http://schemas.microsoft.com/office/drawing/2014/main" id="{4884DF69-4936-4F90-BFB8-ED04A228DA22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928097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n-US" altLang="ko-KR" noProof="0" dirty="0"/>
              <a:t>MM</a:t>
            </a:r>
            <a:endParaRPr lang="ko-KR" altLang="en-ZA" noProof="0" dirty="0"/>
          </a:p>
        </p:txBody>
      </p:sp>
      <p:sp>
        <p:nvSpPr>
          <p:cNvPr id="44" name="텍스트 개체 틀 10">
            <a:extLst>
              <a:ext uri="{FF2B5EF4-FFF2-40B4-BE49-F238E27FC236}">
                <a16:creationId xmlns:a16="http://schemas.microsoft.com/office/drawing/2014/main" id="{00804F61-8052-4AD8-8370-ED72B261BC29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0344148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n-US" altLang="ko-KR" noProof="0" dirty="0"/>
              <a:t>MM</a:t>
            </a:r>
            <a:endParaRPr lang="ko-KR" altLang="en-ZA" noProof="0" dirty="0"/>
          </a:p>
        </p:txBody>
      </p:sp>
      <p:sp>
        <p:nvSpPr>
          <p:cNvPr id="45" name="텍스트 개체 틀 10">
            <a:extLst>
              <a:ext uri="{FF2B5EF4-FFF2-40B4-BE49-F238E27FC236}">
                <a16:creationId xmlns:a16="http://schemas.microsoft.com/office/drawing/2014/main" id="{313F370F-A9EC-477E-BED7-BF4E87527420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400114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n-US" altLang="ko-KR" noProof="0" dirty="0"/>
              <a:t>MM</a:t>
            </a:r>
            <a:endParaRPr lang="ko-KR" altLang="en-ZA" noProof="0" dirty="0"/>
          </a:p>
        </p:txBody>
      </p:sp>
      <p:sp>
        <p:nvSpPr>
          <p:cNvPr id="46" name="텍스트 개체 틀 10">
            <a:extLst>
              <a:ext uri="{FF2B5EF4-FFF2-40B4-BE49-F238E27FC236}">
                <a16:creationId xmlns:a16="http://schemas.microsoft.com/office/drawing/2014/main" id="{9E687ADD-FE6C-441E-991F-E71EA0572C3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872131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n-US" altLang="ko-KR" noProof="0" dirty="0"/>
              <a:t>MM</a:t>
            </a:r>
            <a:endParaRPr lang="ko-KR" altLang="en-ZA" noProof="0" dirty="0"/>
          </a:p>
        </p:txBody>
      </p:sp>
      <p:sp>
        <p:nvSpPr>
          <p:cNvPr id="47" name="텍스트 개체 틀 10">
            <a:extLst>
              <a:ext uri="{FF2B5EF4-FFF2-40B4-BE49-F238E27FC236}">
                <a16:creationId xmlns:a16="http://schemas.microsoft.com/office/drawing/2014/main" id="{5E0252B4-80AE-40E9-BA32-6EDAAC625211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10816165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n-US" altLang="ko-KR" noProof="0" dirty="0"/>
              <a:t>MM</a:t>
            </a:r>
            <a:endParaRPr lang="ko-KR" altLang="en-ZA" noProof="0" dirty="0"/>
          </a:p>
        </p:txBody>
      </p:sp>
      <p:sp>
        <p:nvSpPr>
          <p:cNvPr id="48" name="텍스트 개체 틀 10">
            <a:extLst>
              <a:ext uri="{FF2B5EF4-FFF2-40B4-BE49-F238E27FC236}">
                <a16:creationId xmlns:a16="http://schemas.microsoft.com/office/drawing/2014/main" id="{8A807DF0-23B6-4B83-B3F6-8D0BE9A851F6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1288182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n-US" altLang="ko-KR" noProof="0" dirty="0"/>
              <a:t>MM</a:t>
            </a:r>
            <a:endParaRPr lang="ko-KR" altLang="en-ZA" noProof="0" dirty="0"/>
          </a:p>
        </p:txBody>
      </p:sp>
      <p:sp>
        <p:nvSpPr>
          <p:cNvPr id="49" name="텍스트 개체 틀 3">
            <a:extLst>
              <a:ext uri="{FF2B5EF4-FFF2-40B4-BE49-F238E27FC236}">
                <a16:creationId xmlns:a16="http://schemas.microsoft.com/office/drawing/2014/main" id="{F3591345-36C8-481A-AD5B-5F69B03D1710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360988" y="2190750"/>
            <a:ext cx="1793875" cy="561975"/>
          </a:xfrm>
          <a:noFill/>
          <a:ln>
            <a:noFill/>
          </a:ln>
        </p:spPr>
        <p:txBody>
          <a:bodyPr tIns="36000" rtlCol="0" anchor="t"/>
          <a:lstStyle>
            <a:lvl1pPr marL="0" indent="0" algn="ctr">
              <a:buNone/>
              <a:defRPr sz="16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ko-KR" altLang="en-US" noProof="0" dirty="0"/>
              <a:t>항목 제목</a:t>
            </a:r>
            <a:endParaRPr lang="ko-KR" altLang="en-ZA" noProof="0" dirty="0"/>
          </a:p>
        </p:txBody>
      </p:sp>
      <p:sp>
        <p:nvSpPr>
          <p:cNvPr id="50" name="텍스트 개체 틀 36">
            <a:extLst>
              <a:ext uri="{FF2B5EF4-FFF2-40B4-BE49-F238E27FC236}">
                <a16:creationId xmlns:a16="http://schemas.microsoft.com/office/drawing/2014/main" id="{954C0732-1924-4A1B-9272-95C51D0B36FE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5395728" y="2531196"/>
            <a:ext cx="1724394" cy="185808"/>
          </a:xfrm>
          <a:solidFill>
            <a:schemeClr val="bg1">
              <a:lumMod val="9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ko-KR" altLang="en-US" noProof="0" dirty="0"/>
              <a:t>연도 월</a:t>
            </a:r>
            <a:endParaRPr lang="ko-KR" altLang="en-ZA" noProof="0" dirty="0"/>
          </a:p>
        </p:txBody>
      </p:sp>
    </p:spTree>
    <p:extLst>
      <p:ext uri="{BB962C8B-B14F-4D97-AF65-F5344CB8AC3E}">
        <p14:creationId xmlns:p14="http://schemas.microsoft.com/office/powerpoint/2010/main" val="9067071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팀 6 구성원​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ZA" noProof="0" dirty="0"/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ko-KR" altLang="en-US" noProof="0" dirty="0"/>
              <a:t>바닥글 추가</a:t>
            </a: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en-ZA" altLang="ko-KR" noProof="0" smtClean="0"/>
              <a:pPr/>
              <a:t>‹#›</a:t>
            </a:fld>
            <a:endParaRPr lang="ko-KR" altLang="en-US" noProof="0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340113" y="4505325"/>
            <a:ext cx="1800000" cy="900000"/>
          </a:xfrm>
        </p:spPr>
        <p:txBody>
          <a:bodyPr rtlCol="0"/>
          <a:lstStyle>
            <a:lvl1pPr marL="0" indent="0" algn="ctr">
              <a:buNone/>
              <a:defRPr sz="1600"/>
            </a:lvl1pPr>
          </a:lstStyle>
          <a:p>
            <a:pPr lvl="0" rtl="0"/>
            <a:r>
              <a:rPr lang="ko-KR" altLang="en-US" noProof="0" dirty="0"/>
              <a:t>직함</a:t>
            </a:r>
          </a:p>
        </p:txBody>
      </p:sp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48426" y="4505325"/>
            <a:ext cx="1800000" cy="900000"/>
          </a:xfrm>
        </p:spPr>
        <p:txBody>
          <a:bodyPr rtlCol="0"/>
          <a:lstStyle>
            <a:lvl1pPr marL="0" indent="0" algn="ctr">
              <a:buNone/>
              <a:defRPr sz="1600"/>
            </a:lvl1pPr>
          </a:lstStyle>
          <a:p>
            <a:pPr lvl="0" rtl="0"/>
            <a:r>
              <a:rPr lang="ko-KR" altLang="en-US" noProof="0" dirty="0"/>
              <a:t>직함</a:t>
            </a:r>
          </a:p>
        </p:txBody>
      </p:sp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56739" y="4505325"/>
            <a:ext cx="1800000" cy="900000"/>
          </a:xfrm>
        </p:spPr>
        <p:txBody>
          <a:bodyPr rtlCol="0"/>
          <a:lstStyle>
            <a:lvl1pPr marL="0" indent="0" algn="ctr">
              <a:buNone/>
              <a:defRPr sz="1600"/>
            </a:lvl1pPr>
          </a:lstStyle>
          <a:p>
            <a:pPr lvl="0" rtl="0"/>
            <a:r>
              <a:rPr lang="ko-KR" altLang="en-US" noProof="0" dirty="0"/>
              <a:t>직함</a:t>
            </a:r>
          </a:p>
        </p:txBody>
      </p:sp>
      <p:sp>
        <p:nvSpPr>
          <p:cNvPr id="17" name="텍스트 개체 틀 16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65052" y="4505325"/>
            <a:ext cx="1800000" cy="900000"/>
          </a:xfrm>
        </p:spPr>
        <p:txBody>
          <a:bodyPr rtlCol="0"/>
          <a:lstStyle>
            <a:lvl1pPr marL="0" indent="0" algn="ctr">
              <a:buNone/>
              <a:defRPr sz="1600"/>
            </a:lvl1pPr>
          </a:lstStyle>
          <a:p>
            <a:pPr lvl="0" rtl="0"/>
            <a:r>
              <a:rPr lang="ko-KR" altLang="en-US" noProof="0" dirty="0"/>
              <a:t>직함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EB3F7825-EB73-4976-9D8D-BAD8C8FCEA8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1800" y="3926334"/>
            <a:ext cx="1800000" cy="504000"/>
          </a:xfrm>
        </p:spPr>
        <p:txBody>
          <a:bodyPr rtlCol="0"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 rtl="0"/>
            <a:r>
              <a:rPr lang="ko-KR" altLang="en-US" noProof="0" dirty="0"/>
              <a:t>전체 이름</a:t>
            </a:r>
            <a:endParaRPr lang="ko-KR" altLang="en-ZA" noProof="0" dirty="0"/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6D972951-9088-4993-8DED-9DA3B6B08CF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340113" y="3926335"/>
            <a:ext cx="1800000" cy="504000"/>
          </a:xfrm>
        </p:spPr>
        <p:txBody>
          <a:bodyPr rtlCol="0"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 rtl="0"/>
            <a:r>
              <a:rPr lang="ko-KR" altLang="en-US" noProof="0" dirty="0"/>
              <a:t>전체 이름</a:t>
            </a:r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48424FDD-507C-4199-BFC6-8BC01D8992B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248426" y="3926335"/>
            <a:ext cx="1800000" cy="504000"/>
          </a:xfrm>
        </p:spPr>
        <p:txBody>
          <a:bodyPr rtlCol="0"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 rtl="0"/>
            <a:r>
              <a:rPr lang="ko-KR" altLang="en-US" noProof="0" dirty="0"/>
              <a:t>전체 이름</a:t>
            </a:r>
          </a:p>
        </p:txBody>
      </p:sp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id="{33DAFB20-1343-4578-8AA0-0378B674F1B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56739" y="3926335"/>
            <a:ext cx="1800000" cy="504000"/>
          </a:xfrm>
        </p:spPr>
        <p:txBody>
          <a:bodyPr rtlCol="0"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 rtl="0"/>
            <a:r>
              <a:rPr lang="ko-KR" altLang="en-US" noProof="0" dirty="0"/>
              <a:t>전체 이름</a:t>
            </a:r>
          </a:p>
        </p:txBody>
      </p:sp>
      <p:sp>
        <p:nvSpPr>
          <p:cNvPr id="19" name="텍스트 개체 틀 18">
            <a:extLst>
              <a:ext uri="{FF2B5EF4-FFF2-40B4-BE49-F238E27FC236}">
                <a16:creationId xmlns:a16="http://schemas.microsoft.com/office/drawing/2014/main" id="{B01E9EA3-8BD6-4531-812C-663C75428B7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065052" y="3926335"/>
            <a:ext cx="1800000" cy="504000"/>
          </a:xfrm>
        </p:spPr>
        <p:txBody>
          <a:bodyPr rtlCol="0"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 rtl="0"/>
            <a:r>
              <a:rPr lang="ko-KR" altLang="en-US" noProof="0" dirty="0"/>
              <a:t>전체 이름</a:t>
            </a:r>
          </a:p>
        </p:txBody>
      </p:sp>
      <p:sp>
        <p:nvSpPr>
          <p:cNvPr id="21" name="텍스트 개체 틀 20">
            <a:extLst>
              <a:ext uri="{FF2B5EF4-FFF2-40B4-BE49-F238E27FC236}">
                <a16:creationId xmlns:a16="http://schemas.microsoft.com/office/drawing/2014/main" id="{DA4566DA-C848-4A27-BBC8-722932FFD7F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31800" y="4505325"/>
            <a:ext cx="1800000" cy="900000"/>
          </a:xfrm>
        </p:spPr>
        <p:txBody>
          <a:bodyPr rtlCol="0"/>
          <a:lstStyle>
            <a:lvl1pPr marL="0" indent="0" algn="ctr" rtl="0">
              <a:buNone/>
              <a:defRPr sz="1600"/>
            </a:lvl1pPr>
          </a:lstStyle>
          <a:p>
            <a:pPr lvl="0" rtl="0"/>
            <a:r>
              <a:rPr lang="ko-KR" altLang="en-US" noProof="0" dirty="0"/>
              <a:t>직함</a:t>
            </a:r>
          </a:p>
        </p:txBody>
      </p:sp>
      <p:sp>
        <p:nvSpPr>
          <p:cNvPr id="23" name="그림 개체 틀 22">
            <a:extLst>
              <a:ext uri="{FF2B5EF4-FFF2-40B4-BE49-F238E27FC236}">
                <a16:creationId xmlns:a16="http://schemas.microsoft.com/office/drawing/2014/main" id="{4089E01F-0C47-4C6A-A9A8-A1A7E470F31A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717088" y="2160704"/>
            <a:ext cx="1229425" cy="12294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rtlCol="0" anchor="ctr"/>
          <a:lstStyle>
            <a:lvl1pPr marL="0" indent="0" algn="ctr">
              <a:buNone/>
              <a:defRPr sz="1600"/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ko-KR" altLang="en-ZA" noProof="0" dirty="0"/>
          </a:p>
        </p:txBody>
      </p:sp>
      <p:sp>
        <p:nvSpPr>
          <p:cNvPr id="24" name="그림 개체 틀 22">
            <a:extLst>
              <a:ext uri="{FF2B5EF4-FFF2-40B4-BE49-F238E27FC236}">
                <a16:creationId xmlns:a16="http://schemas.microsoft.com/office/drawing/2014/main" id="{806A4855-25AA-40D4-B1A4-A271486B6C9F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2625401" y="2160704"/>
            <a:ext cx="1229425" cy="12294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rtlCol="0" anchor="ctr"/>
          <a:lstStyle>
            <a:lvl1pPr marL="0" indent="0" algn="ctr">
              <a:buNone/>
              <a:defRPr sz="1600"/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ko-KR" altLang="en-ZA" noProof="0" dirty="0"/>
          </a:p>
        </p:txBody>
      </p:sp>
      <p:sp>
        <p:nvSpPr>
          <p:cNvPr id="25" name="그림 개체 틀 22">
            <a:extLst>
              <a:ext uri="{FF2B5EF4-FFF2-40B4-BE49-F238E27FC236}">
                <a16:creationId xmlns:a16="http://schemas.microsoft.com/office/drawing/2014/main" id="{31E10A24-B676-4117-9507-B4B0EB406F0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4533714" y="2160704"/>
            <a:ext cx="1229425" cy="12294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rtlCol="0" anchor="ctr"/>
          <a:lstStyle>
            <a:lvl1pPr marL="0" indent="0" algn="ctr">
              <a:buNone/>
              <a:defRPr sz="1600"/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ko-KR" altLang="en-ZA" noProof="0" dirty="0"/>
          </a:p>
        </p:txBody>
      </p:sp>
      <p:sp>
        <p:nvSpPr>
          <p:cNvPr id="26" name="그림 개체 틀 22">
            <a:extLst>
              <a:ext uri="{FF2B5EF4-FFF2-40B4-BE49-F238E27FC236}">
                <a16:creationId xmlns:a16="http://schemas.microsoft.com/office/drawing/2014/main" id="{6549D851-9848-44AC-937A-9B1EF867E595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442027" y="2160704"/>
            <a:ext cx="1229425" cy="12294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rtlCol="0" anchor="ctr"/>
          <a:lstStyle>
            <a:lvl1pPr marL="0" indent="0" algn="ctr">
              <a:buNone/>
              <a:defRPr sz="1600"/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ko-KR" altLang="en-ZA" noProof="0" dirty="0"/>
          </a:p>
        </p:txBody>
      </p:sp>
      <p:sp>
        <p:nvSpPr>
          <p:cNvPr id="27" name="그림 개체 틀 22">
            <a:extLst>
              <a:ext uri="{FF2B5EF4-FFF2-40B4-BE49-F238E27FC236}">
                <a16:creationId xmlns:a16="http://schemas.microsoft.com/office/drawing/2014/main" id="{B765F5D3-7CB7-4E55-8217-E9EEA9F2945A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8350340" y="2160704"/>
            <a:ext cx="1229425" cy="12294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rtlCol="0" anchor="ctr"/>
          <a:lstStyle>
            <a:lvl1pPr marL="0" indent="0" algn="ctr">
              <a:buNone/>
              <a:defRPr sz="1600"/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ko-KR" altLang="en-ZA" noProof="0" dirty="0"/>
          </a:p>
        </p:txBody>
      </p:sp>
      <p:sp>
        <p:nvSpPr>
          <p:cNvPr id="20" name="그림 개체 틀 22">
            <a:extLst>
              <a:ext uri="{FF2B5EF4-FFF2-40B4-BE49-F238E27FC236}">
                <a16:creationId xmlns:a16="http://schemas.microsoft.com/office/drawing/2014/main" id="{8CB2CA38-4C7F-4D6B-9B34-606F1A007A17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0258651" y="2160704"/>
            <a:ext cx="1229425" cy="12294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rtlCol="0" anchor="ctr"/>
          <a:lstStyle>
            <a:lvl1pPr marL="0" indent="0" algn="ctr">
              <a:buNone/>
              <a:defRPr sz="1600"/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ko-KR" altLang="en-ZA" noProof="0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5DA42CA-D117-4AF7-9FEC-03EB2BBB756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973363" y="3925888"/>
            <a:ext cx="1800000" cy="504825"/>
          </a:xfrm>
        </p:spPr>
        <p:txBody>
          <a:bodyPr rtlCol="0"/>
          <a:lstStyle>
            <a:lvl1pPr marL="0" indent="0" algn="ctr">
              <a:buNone/>
              <a:defRPr b="1">
                <a:latin typeface="+mj-lt"/>
              </a:defRPr>
            </a:lvl1pPr>
            <a:lvl2pPr marL="266700" indent="0" algn="ctr">
              <a:buNone/>
              <a:defRPr/>
            </a:lvl2pPr>
            <a:lvl3pPr marL="542925" indent="0" algn="ctr">
              <a:buNone/>
              <a:defRPr/>
            </a:lvl3pPr>
            <a:lvl4pPr marL="809625" indent="0" algn="ctr">
              <a:buNone/>
              <a:defRPr/>
            </a:lvl4pPr>
            <a:lvl5pPr marL="1076325" indent="0" algn="ctr">
              <a:buNone/>
              <a:defRPr/>
            </a:lvl5pPr>
          </a:lstStyle>
          <a:p>
            <a:pPr lvl="0" rtl="0"/>
            <a:r>
              <a:rPr lang="ko-KR" altLang="en-US" noProof="0" dirty="0"/>
              <a:t>전체 이름</a:t>
            </a:r>
            <a:endParaRPr lang="ko-KR" altLang="en-ZA" noProof="0" dirty="0"/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5F9CEF5A-8DCE-4156-9138-C113C0D3A79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973363" y="4505325"/>
            <a:ext cx="1800000" cy="900113"/>
          </a:xfrm>
        </p:spPr>
        <p:txBody>
          <a:bodyPr rtlCol="0"/>
          <a:lstStyle>
            <a:lvl1pPr marL="0" indent="0" algn="ctr" rtl="0">
              <a:buNone/>
              <a:defRPr/>
            </a:lvl1pPr>
          </a:lstStyle>
          <a:p>
            <a:pPr lvl="0" rtl="0"/>
            <a:r>
              <a:rPr lang="ko-KR" altLang="en-US" noProof="0" dirty="0"/>
              <a:t>직함</a:t>
            </a:r>
          </a:p>
        </p:txBody>
      </p:sp>
    </p:spTree>
    <p:extLst>
      <p:ext uri="{BB962C8B-B14F-4D97-AF65-F5344CB8AC3E}">
        <p14:creationId xmlns:p14="http://schemas.microsoft.com/office/powerpoint/2010/main" val="150351056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부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자유형: 도형 28">
            <a:extLst>
              <a:ext uri="{FF2B5EF4-FFF2-40B4-BE49-F238E27FC236}">
                <a16:creationId xmlns:a16="http://schemas.microsoft.com/office/drawing/2014/main" id="{F8AB0F04-910C-4647-AE1C-177C66B50038}"/>
              </a:ext>
            </a:extLst>
          </p:cNvPr>
          <p:cNvSpPr/>
          <p:nvPr userDrawn="1"/>
        </p:nvSpPr>
        <p:spPr>
          <a:xfrm rot="4308689">
            <a:off x="8139110" y="-52404"/>
            <a:ext cx="648657" cy="777553"/>
          </a:xfrm>
          <a:custGeom>
            <a:avLst/>
            <a:gdLst>
              <a:gd name="connsiteX0" fmla="*/ 0 w 648657"/>
              <a:gd name="connsiteY0" fmla="*/ 777553 h 777553"/>
              <a:gd name="connsiteX1" fmla="*/ 255474 w 648657"/>
              <a:gd name="connsiteY1" fmla="*/ 0 h 777553"/>
              <a:gd name="connsiteX2" fmla="*/ 648657 w 648657"/>
              <a:gd name="connsiteY2" fmla="*/ 713937 h 777553"/>
              <a:gd name="connsiteX3" fmla="*/ 0 w 648657"/>
              <a:gd name="connsiteY3" fmla="*/ 777553 h 777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657" h="777553">
                <a:moveTo>
                  <a:pt x="0" y="777553"/>
                </a:moveTo>
                <a:lnTo>
                  <a:pt x="255474" y="0"/>
                </a:lnTo>
                <a:lnTo>
                  <a:pt x="648657" y="713937"/>
                </a:lnTo>
                <a:lnTo>
                  <a:pt x="0" y="77755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자유형: 도형 26">
            <a:extLst>
              <a:ext uri="{FF2B5EF4-FFF2-40B4-BE49-F238E27FC236}">
                <a16:creationId xmlns:a16="http://schemas.microsoft.com/office/drawing/2014/main" id="{3E72A672-7789-4744-A4CB-D177B890FDE6}"/>
              </a:ext>
            </a:extLst>
          </p:cNvPr>
          <p:cNvSpPr/>
          <p:nvPr userDrawn="1"/>
        </p:nvSpPr>
        <p:spPr>
          <a:xfrm rot="4308689">
            <a:off x="8878526" y="-532562"/>
            <a:ext cx="3571215" cy="3737093"/>
          </a:xfrm>
          <a:custGeom>
            <a:avLst/>
            <a:gdLst>
              <a:gd name="connsiteX0" fmla="*/ 0 w 3571215"/>
              <a:gd name="connsiteY0" fmla="*/ 3023156 h 3737093"/>
              <a:gd name="connsiteX1" fmla="*/ 993291 w 3571215"/>
              <a:gd name="connsiteY1" fmla="*/ 0 h 3737093"/>
              <a:gd name="connsiteX2" fmla="*/ 3571215 w 3571215"/>
              <a:gd name="connsiteY2" fmla="*/ 847006 h 3737093"/>
              <a:gd name="connsiteX3" fmla="*/ 1392370 w 3571215"/>
              <a:gd name="connsiteY3" fmla="*/ 3639100 h 3737093"/>
              <a:gd name="connsiteX4" fmla="*/ 393183 w 3571215"/>
              <a:gd name="connsiteY4" fmla="*/ 3737093 h 3737093"/>
              <a:gd name="connsiteX5" fmla="*/ 0 w 3571215"/>
              <a:gd name="connsiteY5" fmla="*/ 3023156 h 3737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71215" h="3737093">
                <a:moveTo>
                  <a:pt x="0" y="3023156"/>
                </a:moveTo>
                <a:lnTo>
                  <a:pt x="993291" y="0"/>
                </a:lnTo>
                <a:lnTo>
                  <a:pt x="3571215" y="847006"/>
                </a:lnTo>
                <a:lnTo>
                  <a:pt x="1392370" y="3639100"/>
                </a:lnTo>
                <a:lnTo>
                  <a:pt x="393183" y="3737093"/>
                </a:lnTo>
                <a:lnTo>
                  <a:pt x="0" y="302315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ZA" noProof="0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/>
              <a:t>바닥글 추가</a:t>
            </a:r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19B51A1E-902D-48AF-9020-955120F399B6}" type="slidenum">
              <a:rPr lang="en-ZA" altLang="ko-KR" smtClean="0"/>
              <a:pPr/>
              <a:t>‹#›</a:t>
            </a:fld>
            <a:endParaRPr lang="ko-KR" altLang="en-US" dirty="0"/>
          </a:p>
        </p:txBody>
      </p:sp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0C7CDA8E-8D79-474E-8278-7D77C867E238}"/>
              </a:ext>
            </a:extLst>
          </p:cNvPr>
          <p:cNvSpPr/>
          <p:nvPr userDrawn="1"/>
        </p:nvSpPr>
        <p:spPr>
          <a:xfrm rot="4308689">
            <a:off x="9191192" y="1651650"/>
            <a:ext cx="1980696" cy="2066510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0696" h="2066510">
                <a:moveTo>
                  <a:pt x="0" y="2066510"/>
                </a:moveTo>
                <a:lnTo>
                  <a:pt x="1138078" y="0"/>
                </a:lnTo>
                <a:lnTo>
                  <a:pt x="1980696" y="1530016"/>
                </a:lnTo>
                <a:lnTo>
                  <a:pt x="1459417" y="206651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자유형: 도형 18">
            <a:extLst>
              <a:ext uri="{FF2B5EF4-FFF2-40B4-BE49-F238E27FC236}">
                <a16:creationId xmlns:a16="http://schemas.microsoft.com/office/drawing/2014/main" id="{ABD99355-65C1-4211-9E82-3D41ACE0AE17}"/>
              </a:ext>
            </a:extLst>
          </p:cNvPr>
          <p:cNvSpPr/>
          <p:nvPr userDrawn="1"/>
        </p:nvSpPr>
        <p:spPr>
          <a:xfrm rot="13830869">
            <a:off x="9457431" y="3977898"/>
            <a:ext cx="346713" cy="206124"/>
          </a:xfrm>
          <a:custGeom>
            <a:avLst/>
            <a:gdLst>
              <a:gd name="connsiteX0" fmla="*/ 346713 w 346713"/>
              <a:gd name="connsiteY0" fmla="*/ 206124 h 206124"/>
              <a:gd name="connsiteX1" fmla="*/ 0 w 346713"/>
              <a:gd name="connsiteY1" fmla="*/ 206124 h 206124"/>
              <a:gd name="connsiteX2" fmla="*/ 86666 w 346713"/>
              <a:gd name="connsiteY2" fmla="*/ 0 h 206124"/>
              <a:gd name="connsiteX3" fmla="*/ 346713 w 346713"/>
              <a:gd name="connsiteY3" fmla="*/ 206124 h 206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6713" h="206124">
                <a:moveTo>
                  <a:pt x="346713" y="206124"/>
                </a:moveTo>
                <a:lnTo>
                  <a:pt x="0" y="206124"/>
                </a:lnTo>
                <a:lnTo>
                  <a:pt x="86666" y="0"/>
                </a:lnTo>
                <a:lnTo>
                  <a:pt x="346713" y="20612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자유형: 도형 17">
            <a:extLst>
              <a:ext uri="{FF2B5EF4-FFF2-40B4-BE49-F238E27FC236}">
                <a16:creationId xmlns:a16="http://schemas.microsoft.com/office/drawing/2014/main" id="{F459E701-5FEF-4918-8F3A-04E29BF09009}"/>
              </a:ext>
            </a:extLst>
          </p:cNvPr>
          <p:cNvSpPr/>
          <p:nvPr userDrawn="1"/>
        </p:nvSpPr>
        <p:spPr>
          <a:xfrm rot="12431080">
            <a:off x="9528615" y="3713859"/>
            <a:ext cx="710669" cy="335543"/>
          </a:xfrm>
          <a:custGeom>
            <a:avLst/>
            <a:gdLst>
              <a:gd name="connsiteX0" fmla="*/ 710669 w 710669"/>
              <a:gd name="connsiteY0" fmla="*/ 176660 h 335543"/>
              <a:gd name="connsiteX1" fmla="*/ 0 w 710669"/>
              <a:gd name="connsiteY1" fmla="*/ 335543 h 335543"/>
              <a:gd name="connsiteX2" fmla="*/ 141082 w 710669"/>
              <a:gd name="connsiteY2" fmla="*/ 0 h 335543"/>
              <a:gd name="connsiteX3" fmla="*/ 487795 w 710669"/>
              <a:gd name="connsiteY3" fmla="*/ 0 h 335543"/>
              <a:gd name="connsiteX4" fmla="*/ 710669 w 710669"/>
              <a:gd name="connsiteY4" fmla="*/ 176660 h 335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0669" h="335543">
                <a:moveTo>
                  <a:pt x="710669" y="176660"/>
                </a:moveTo>
                <a:lnTo>
                  <a:pt x="0" y="335543"/>
                </a:lnTo>
                <a:lnTo>
                  <a:pt x="141082" y="0"/>
                </a:lnTo>
                <a:lnTo>
                  <a:pt x="487795" y="0"/>
                </a:lnTo>
                <a:lnTo>
                  <a:pt x="710669" y="17666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자유형: 도형 19">
            <a:extLst>
              <a:ext uri="{FF2B5EF4-FFF2-40B4-BE49-F238E27FC236}">
                <a16:creationId xmlns:a16="http://schemas.microsoft.com/office/drawing/2014/main" id="{8550A0A6-1197-4153-9800-69D58909D0C7}"/>
              </a:ext>
            </a:extLst>
          </p:cNvPr>
          <p:cNvSpPr/>
          <p:nvPr userDrawn="1"/>
        </p:nvSpPr>
        <p:spPr>
          <a:xfrm rot="4308689">
            <a:off x="8785444" y="1075879"/>
            <a:ext cx="1246227" cy="1580187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  <a:gd name="connsiteX0" fmla="*/ 0 w 1980696"/>
              <a:gd name="connsiteY0" fmla="*/ 1680311 h 1680311"/>
              <a:gd name="connsiteX1" fmla="*/ 1337031 w 1980696"/>
              <a:gd name="connsiteY1" fmla="*/ 0 h 1680311"/>
              <a:gd name="connsiteX2" fmla="*/ 1980696 w 1980696"/>
              <a:gd name="connsiteY2" fmla="*/ 1143817 h 1680311"/>
              <a:gd name="connsiteX3" fmla="*/ 1459417 w 1980696"/>
              <a:gd name="connsiteY3" fmla="*/ 1680311 h 1680311"/>
              <a:gd name="connsiteX4" fmla="*/ 0 w 1980696"/>
              <a:gd name="connsiteY4" fmla="*/ 1680311 h 1680311"/>
              <a:gd name="connsiteX0" fmla="*/ 0 w 1459417"/>
              <a:gd name="connsiteY0" fmla="*/ 1680311 h 1680311"/>
              <a:gd name="connsiteX1" fmla="*/ 1337031 w 1459417"/>
              <a:gd name="connsiteY1" fmla="*/ 0 h 1680311"/>
              <a:gd name="connsiteX2" fmla="*/ 1360698 w 1459417"/>
              <a:gd name="connsiteY2" fmla="*/ 208215 h 1680311"/>
              <a:gd name="connsiteX3" fmla="*/ 1459417 w 1459417"/>
              <a:gd name="connsiteY3" fmla="*/ 1680311 h 1680311"/>
              <a:gd name="connsiteX4" fmla="*/ 0 w 1459417"/>
              <a:gd name="connsiteY4" fmla="*/ 1680311 h 1680311"/>
              <a:gd name="connsiteX0" fmla="*/ 0 w 1360698"/>
              <a:gd name="connsiteY0" fmla="*/ 1680311 h 1688402"/>
              <a:gd name="connsiteX1" fmla="*/ 1337031 w 1360698"/>
              <a:gd name="connsiteY1" fmla="*/ 0 h 1688402"/>
              <a:gd name="connsiteX2" fmla="*/ 1360698 w 1360698"/>
              <a:gd name="connsiteY2" fmla="*/ 208215 h 1688402"/>
              <a:gd name="connsiteX3" fmla="*/ 278710 w 1360698"/>
              <a:gd name="connsiteY3" fmla="*/ 1688402 h 1688402"/>
              <a:gd name="connsiteX4" fmla="*/ 0 w 1360698"/>
              <a:gd name="connsiteY4" fmla="*/ 1680311 h 1688402"/>
              <a:gd name="connsiteX0" fmla="*/ 0 w 1360698"/>
              <a:gd name="connsiteY0" fmla="*/ 1680311 h 1698354"/>
              <a:gd name="connsiteX1" fmla="*/ 1337031 w 1360698"/>
              <a:gd name="connsiteY1" fmla="*/ 0 h 1698354"/>
              <a:gd name="connsiteX2" fmla="*/ 1360698 w 1360698"/>
              <a:gd name="connsiteY2" fmla="*/ 208215 h 1698354"/>
              <a:gd name="connsiteX3" fmla="*/ 415804 w 1360698"/>
              <a:gd name="connsiteY3" fmla="*/ 1698354 h 1698354"/>
              <a:gd name="connsiteX4" fmla="*/ 0 w 1360698"/>
              <a:gd name="connsiteY4" fmla="*/ 1680311 h 1698354"/>
              <a:gd name="connsiteX0" fmla="*/ 0 w 1360698"/>
              <a:gd name="connsiteY0" fmla="*/ 1556337 h 1574380"/>
              <a:gd name="connsiteX1" fmla="*/ 1226116 w 1360698"/>
              <a:gd name="connsiteY1" fmla="*/ 0 h 1574380"/>
              <a:gd name="connsiteX2" fmla="*/ 1360698 w 1360698"/>
              <a:gd name="connsiteY2" fmla="*/ 84241 h 1574380"/>
              <a:gd name="connsiteX3" fmla="*/ 415804 w 1360698"/>
              <a:gd name="connsiteY3" fmla="*/ 1574380 h 1574380"/>
              <a:gd name="connsiteX4" fmla="*/ 0 w 1360698"/>
              <a:gd name="connsiteY4" fmla="*/ 1556337 h 1574380"/>
              <a:gd name="connsiteX0" fmla="*/ 0 w 1303560"/>
              <a:gd name="connsiteY0" fmla="*/ 1556337 h 1574380"/>
              <a:gd name="connsiteX1" fmla="*/ 1226116 w 1303560"/>
              <a:gd name="connsiteY1" fmla="*/ 0 h 1574380"/>
              <a:gd name="connsiteX2" fmla="*/ 1303560 w 1303560"/>
              <a:gd name="connsiteY2" fmla="*/ 105569 h 1574380"/>
              <a:gd name="connsiteX3" fmla="*/ 415804 w 1303560"/>
              <a:gd name="connsiteY3" fmla="*/ 1574380 h 1574380"/>
              <a:gd name="connsiteX4" fmla="*/ 0 w 1303560"/>
              <a:gd name="connsiteY4" fmla="*/ 1556337 h 1574380"/>
              <a:gd name="connsiteX0" fmla="*/ 0 w 1246227"/>
              <a:gd name="connsiteY0" fmla="*/ 1580187 h 1580187"/>
              <a:gd name="connsiteX1" fmla="*/ 1168783 w 1246227"/>
              <a:gd name="connsiteY1" fmla="*/ 0 h 1580187"/>
              <a:gd name="connsiteX2" fmla="*/ 1246227 w 1246227"/>
              <a:gd name="connsiteY2" fmla="*/ 105569 h 1580187"/>
              <a:gd name="connsiteX3" fmla="*/ 358471 w 1246227"/>
              <a:gd name="connsiteY3" fmla="*/ 1574380 h 1580187"/>
              <a:gd name="connsiteX4" fmla="*/ 0 w 1246227"/>
              <a:gd name="connsiteY4" fmla="*/ 1580187 h 1580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6227" h="1580187">
                <a:moveTo>
                  <a:pt x="0" y="1580187"/>
                </a:moveTo>
                <a:lnTo>
                  <a:pt x="1168783" y="0"/>
                </a:lnTo>
                <a:lnTo>
                  <a:pt x="1246227" y="105569"/>
                </a:lnTo>
                <a:lnTo>
                  <a:pt x="358471" y="1574380"/>
                </a:lnTo>
                <a:lnTo>
                  <a:pt x="0" y="15801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자유형: 도형 23">
            <a:extLst>
              <a:ext uri="{FF2B5EF4-FFF2-40B4-BE49-F238E27FC236}">
                <a16:creationId xmlns:a16="http://schemas.microsoft.com/office/drawing/2014/main" id="{4F0A2415-21FA-4B06-89CA-A379C8C2E262}"/>
              </a:ext>
            </a:extLst>
          </p:cNvPr>
          <p:cNvSpPr/>
          <p:nvPr userDrawn="1"/>
        </p:nvSpPr>
        <p:spPr>
          <a:xfrm rot="17193105">
            <a:off x="11374788" y="2846425"/>
            <a:ext cx="243160" cy="406553"/>
          </a:xfrm>
          <a:custGeom>
            <a:avLst/>
            <a:gdLst>
              <a:gd name="connsiteX0" fmla="*/ 243160 w 243160"/>
              <a:gd name="connsiteY0" fmla="*/ 342071 h 406553"/>
              <a:gd name="connsiteX1" fmla="*/ 156493 w 243160"/>
              <a:gd name="connsiteY1" fmla="*/ 406553 h 406553"/>
              <a:gd name="connsiteX2" fmla="*/ 0 w 243160"/>
              <a:gd name="connsiteY2" fmla="*/ 0 h 406553"/>
              <a:gd name="connsiteX3" fmla="*/ 243160 w 243160"/>
              <a:gd name="connsiteY3" fmla="*/ 342071 h 406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160" h="406553">
                <a:moveTo>
                  <a:pt x="243160" y="342071"/>
                </a:moveTo>
                <a:lnTo>
                  <a:pt x="156493" y="406553"/>
                </a:lnTo>
                <a:lnTo>
                  <a:pt x="0" y="0"/>
                </a:lnTo>
                <a:lnTo>
                  <a:pt x="243160" y="34207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자유형: 도형 22">
            <a:extLst>
              <a:ext uri="{FF2B5EF4-FFF2-40B4-BE49-F238E27FC236}">
                <a16:creationId xmlns:a16="http://schemas.microsoft.com/office/drawing/2014/main" id="{FF9CE8FE-77D6-45E0-BBF7-78F07AC29771}"/>
              </a:ext>
            </a:extLst>
          </p:cNvPr>
          <p:cNvSpPr/>
          <p:nvPr userDrawn="1"/>
        </p:nvSpPr>
        <p:spPr>
          <a:xfrm rot="17193105">
            <a:off x="10879052" y="2627354"/>
            <a:ext cx="692798" cy="510610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텍스트 개체 틀 8">
            <a:extLst>
              <a:ext uri="{FF2B5EF4-FFF2-40B4-BE49-F238E27FC236}">
                <a16:creationId xmlns:a16="http://schemas.microsoft.com/office/drawing/2014/main" id="{37BBBFC2-32EB-4335-9980-A7CF236703B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31800" y="1080000"/>
            <a:ext cx="11339513" cy="276561"/>
          </a:xfrm>
        </p:spPr>
        <p:txBody>
          <a:bodyPr rtlCol="0"/>
          <a:lstStyle>
            <a:lvl1pPr marL="0" indent="0">
              <a:buNone/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ko-KR" altLang="en-US" noProof="0" dirty="0"/>
              <a:t>하위 머리글​​</a:t>
            </a:r>
            <a:endParaRPr lang="ko-KR" altLang="en-ZA" noProof="0" dirty="0"/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474E1F0E-A827-4F38-BAAB-5D5831E0813A}"/>
              </a:ext>
            </a:extLst>
          </p:cNvPr>
          <p:cNvSpPr/>
          <p:nvPr userDrawn="1"/>
        </p:nvSpPr>
        <p:spPr>
          <a:xfrm>
            <a:off x="0" y="6771286"/>
            <a:ext cx="12192000" cy="86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B7D9229-CE8B-44FD-B1E6-2FE619F40B4F}"/>
              </a:ext>
            </a:extLst>
          </p:cNvPr>
          <p:cNvSpPr/>
          <p:nvPr userDrawn="1"/>
        </p:nvSpPr>
        <p:spPr>
          <a:xfrm>
            <a:off x="0" y="0"/>
            <a:ext cx="12192000" cy="86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683AF15-88E9-4D75-9D5E-7E4924887E91}"/>
              </a:ext>
            </a:extLst>
          </p:cNvPr>
          <p:cNvSpPr/>
          <p:nvPr userDrawn="1"/>
        </p:nvSpPr>
        <p:spPr>
          <a:xfrm rot="5400000">
            <a:off x="-3385643" y="3385642"/>
            <a:ext cx="6858001" cy="86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3B18E46-480F-48E8-9675-259D3D06A00D}"/>
              </a:ext>
            </a:extLst>
          </p:cNvPr>
          <p:cNvSpPr/>
          <p:nvPr userDrawn="1"/>
        </p:nvSpPr>
        <p:spPr>
          <a:xfrm rot="5400000">
            <a:off x="8719643" y="3385643"/>
            <a:ext cx="6858000" cy="86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그림 개체 틀 31">
            <a:extLst>
              <a:ext uri="{FF2B5EF4-FFF2-40B4-BE49-F238E27FC236}">
                <a16:creationId xmlns:a16="http://schemas.microsoft.com/office/drawing/2014/main" id="{6BC25646-06FC-4B3E-A74E-268EB8AEA60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6714" y="86714"/>
            <a:ext cx="6009285" cy="6684572"/>
          </a:xfrm>
          <a:solidFill>
            <a:schemeClr val="bg1">
              <a:lumMod val="85000"/>
            </a:schemeClr>
          </a:solidFill>
        </p:spPr>
        <p:txBody>
          <a:bodyPr lIns="0" tIns="0" rtlCol="0" anchor="ctr"/>
          <a:lstStyle>
            <a:lvl1pPr marL="0" indent="0" algn="ctr">
              <a:buNone/>
              <a:defRPr sz="1100" i="1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</a:lstStyle>
          <a:p>
            <a:pPr rtl="0"/>
            <a:r>
              <a:rPr lang="ko-KR" altLang="en-US" noProof="0" dirty="0"/>
              <a:t>여기에 이미지 삽입 또는 끌어서 놓기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99" y="86714"/>
            <a:ext cx="6009287" cy="4068402"/>
          </a:xfrm>
          <a:solidFill>
            <a:schemeClr val="tx1">
              <a:alpha val="80000"/>
            </a:schemeClr>
          </a:solidFill>
        </p:spPr>
        <p:txBody>
          <a:bodyPr lIns="288000" rIns="432000" bIns="144000" rtlCol="0" anchor="b"/>
          <a:lstStyle>
            <a:lvl1pPr algn="r">
              <a:defRPr sz="4200" spc="-15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dirty="0"/>
              <a:t>클릭하여 편집 </a:t>
            </a:r>
            <a:br>
              <a:rPr lang="ko-KR" altLang="en-US" noProof="0" dirty="0"/>
            </a:br>
            <a:r>
              <a:rPr lang="ko-KR" altLang="en-US" noProof="0" dirty="0"/>
              <a:t>마스터 제목 스타일</a:t>
            </a:r>
            <a:endParaRPr lang="ko-KR" altLang="en-ZA" noProof="0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5999" y="4152672"/>
            <a:ext cx="6009287" cy="1818422"/>
          </a:xfrm>
          <a:solidFill>
            <a:schemeClr val="bg1">
              <a:lumMod val="95000"/>
              <a:alpha val="80000"/>
            </a:schemeClr>
          </a:solidFill>
        </p:spPr>
        <p:txBody>
          <a:bodyPr lIns="288000" tIns="144000" rIns="432000" rtlCol="0"/>
          <a:lstStyle>
            <a:lvl1pPr marL="0" indent="0" algn="r">
              <a:buNone/>
              <a:defRPr sz="2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 noProof="0"/>
              <a:t>클릭하여 마스터 부제목 스타일 편집</a:t>
            </a:r>
            <a:endParaRPr lang="ko-KR" altLang="en-ZA" noProof="0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9994FE7-F6B5-D34D-B846-52B81F6F601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19B51A1E-902D-48AF-9020-955120F399B6}" type="slidenum">
              <a:rPr lang="en-ZA" altLang="ko-KR" smtClean="0"/>
              <a:pPr/>
              <a:t>‹#›</a:t>
            </a:fld>
            <a:endParaRPr lang="ko-KR" altLang="en-US" dirty="0"/>
          </a:p>
        </p:txBody>
      </p:sp>
      <p:sp>
        <p:nvSpPr>
          <p:cNvPr id="6" name="텍스트 상자 5">
            <a:extLst>
              <a:ext uri="{FF2B5EF4-FFF2-40B4-BE49-F238E27FC236}">
                <a16:creationId xmlns:a16="http://schemas.microsoft.com/office/drawing/2014/main" id="{6989E631-FFE0-4842-9C8D-2977AD46DA07}"/>
              </a:ext>
            </a:extLst>
          </p:cNvPr>
          <p:cNvSpPr txBox="1"/>
          <p:nvPr userDrawn="1"/>
        </p:nvSpPr>
        <p:spPr>
          <a:xfrm>
            <a:off x="5861957" y="661307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rtl="0"/>
            <a:endParaRPr lang="ko-KR" altLang="en-US" sz="1200" noProof="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0474353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자유형: 도형 14">
            <a:extLst>
              <a:ext uri="{FF2B5EF4-FFF2-40B4-BE49-F238E27FC236}">
                <a16:creationId xmlns:a16="http://schemas.microsoft.com/office/drawing/2014/main" id="{B29137C9-7B18-454C-AB56-2B4631DFE59D}"/>
              </a:ext>
            </a:extLst>
          </p:cNvPr>
          <p:cNvSpPr/>
          <p:nvPr userDrawn="1"/>
        </p:nvSpPr>
        <p:spPr>
          <a:xfrm rot="14199158">
            <a:off x="10161654" y="-236402"/>
            <a:ext cx="1957093" cy="1399810"/>
          </a:xfrm>
          <a:custGeom>
            <a:avLst/>
            <a:gdLst>
              <a:gd name="connsiteX0" fmla="*/ 0 w 3571215"/>
              <a:gd name="connsiteY0" fmla="*/ 3023156 h 3737093"/>
              <a:gd name="connsiteX1" fmla="*/ 993291 w 3571215"/>
              <a:gd name="connsiteY1" fmla="*/ 0 h 3737093"/>
              <a:gd name="connsiteX2" fmla="*/ 3571215 w 3571215"/>
              <a:gd name="connsiteY2" fmla="*/ 847006 h 3737093"/>
              <a:gd name="connsiteX3" fmla="*/ 1392370 w 3571215"/>
              <a:gd name="connsiteY3" fmla="*/ 3639100 h 3737093"/>
              <a:gd name="connsiteX4" fmla="*/ 393183 w 3571215"/>
              <a:gd name="connsiteY4" fmla="*/ 3737093 h 3737093"/>
              <a:gd name="connsiteX5" fmla="*/ 0 w 3571215"/>
              <a:gd name="connsiteY5" fmla="*/ 3023156 h 3737093"/>
              <a:gd name="connsiteX0" fmla="*/ 0 w 3571215"/>
              <a:gd name="connsiteY0" fmla="*/ 2176150 h 2890087"/>
              <a:gd name="connsiteX1" fmla="*/ 2472666 w 3571215"/>
              <a:gd name="connsiteY1" fmla="*/ 36067 h 2890087"/>
              <a:gd name="connsiteX2" fmla="*/ 3571215 w 3571215"/>
              <a:gd name="connsiteY2" fmla="*/ 0 h 2890087"/>
              <a:gd name="connsiteX3" fmla="*/ 1392370 w 3571215"/>
              <a:gd name="connsiteY3" fmla="*/ 2792094 h 2890087"/>
              <a:gd name="connsiteX4" fmla="*/ 393183 w 3571215"/>
              <a:gd name="connsiteY4" fmla="*/ 2890087 h 2890087"/>
              <a:gd name="connsiteX5" fmla="*/ 0 w 3571215"/>
              <a:gd name="connsiteY5" fmla="*/ 2176150 h 2890087"/>
              <a:gd name="connsiteX0" fmla="*/ 0 w 3571215"/>
              <a:gd name="connsiteY0" fmla="*/ 2176150 h 2890087"/>
              <a:gd name="connsiteX1" fmla="*/ 2472666 w 3571215"/>
              <a:gd name="connsiteY1" fmla="*/ 36067 h 2890087"/>
              <a:gd name="connsiteX2" fmla="*/ 3571215 w 3571215"/>
              <a:gd name="connsiteY2" fmla="*/ 0 h 2890087"/>
              <a:gd name="connsiteX3" fmla="*/ 2626822 w 3571215"/>
              <a:gd name="connsiteY3" fmla="*/ 1399810 h 2890087"/>
              <a:gd name="connsiteX4" fmla="*/ 393183 w 3571215"/>
              <a:gd name="connsiteY4" fmla="*/ 2890087 h 2890087"/>
              <a:gd name="connsiteX5" fmla="*/ 0 w 3571215"/>
              <a:gd name="connsiteY5" fmla="*/ 2176150 h 2890087"/>
              <a:gd name="connsiteX0" fmla="*/ 0 w 3571215"/>
              <a:gd name="connsiteY0" fmla="*/ 2176150 h 2176150"/>
              <a:gd name="connsiteX1" fmla="*/ 2472666 w 3571215"/>
              <a:gd name="connsiteY1" fmla="*/ 36067 h 2176150"/>
              <a:gd name="connsiteX2" fmla="*/ 3571215 w 3571215"/>
              <a:gd name="connsiteY2" fmla="*/ 0 h 2176150"/>
              <a:gd name="connsiteX3" fmla="*/ 2626822 w 3571215"/>
              <a:gd name="connsiteY3" fmla="*/ 1399810 h 2176150"/>
              <a:gd name="connsiteX4" fmla="*/ 2309686 w 3571215"/>
              <a:gd name="connsiteY4" fmla="*/ 820126 h 2176150"/>
              <a:gd name="connsiteX5" fmla="*/ 0 w 3571215"/>
              <a:gd name="connsiteY5" fmla="*/ 2176150 h 2176150"/>
              <a:gd name="connsiteX0" fmla="*/ 0 w 1957093"/>
              <a:gd name="connsiteY0" fmla="*/ 318772 h 1399810"/>
              <a:gd name="connsiteX1" fmla="*/ 858544 w 1957093"/>
              <a:gd name="connsiteY1" fmla="*/ 36067 h 1399810"/>
              <a:gd name="connsiteX2" fmla="*/ 1957093 w 1957093"/>
              <a:gd name="connsiteY2" fmla="*/ 0 h 1399810"/>
              <a:gd name="connsiteX3" fmla="*/ 1012700 w 1957093"/>
              <a:gd name="connsiteY3" fmla="*/ 1399810 h 1399810"/>
              <a:gd name="connsiteX4" fmla="*/ 695564 w 1957093"/>
              <a:gd name="connsiteY4" fmla="*/ 820126 h 1399810"/>
              <a:gd name="connsiteX5" fmla="*/ 0 w 1957093"/>
              <a:gd name="connsiteY5" fmla="*/ 318772 h 1399810"/>
              <a:gd name="connsiteX0" fmla="*/ 0 w 1957093"/>
              <a:gd name="connsiteY0" fmla="*/ 318772 h 1399810"/>
              <a:gd name="connsiteX1" fmla="*/ 858544 w 1957093"/>
              <a:gd name="connsiteY1" fmla="*/ 36067 h 1399810"/>
              <a:gd name="connsiteX2" fmla="*/ 1957093 w 1957093"/>
              <a:gd name="connsiteY2" fmla="*/ 0 h 1399810"/>
              <a:gd name="connsiteX3" fmla="*/ 1012700 w 1957093"/>
              <a:gd name="connsiteY3" fmla="*/ 1399810 h 1399810"/>
              <a:gd name="connsiteX4" fmla="*/ 172487 w 1957093"/>
              <a:gd name="connsiteY4" fmla="*/ 1221089 h 1399810"/>
              <a:gd name="connsiteX5" fmla="*/ 0 w 1957093"/>
              <a:gd name="connsiteY5" fmla="*/ 318772 h 1399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57093" h="1399810">
                <a:moveTo>
                  <a:pt x="0" y="318772"/>
                </a:moveTo>
                <a:lnTo>
                  <a:pt x="858544" y="36067"/>
                </a:lnTo>
                <a:lnTo>
                  <a:pt x="1957093" y="0"/>
                </a:lnTo>
                <a:lnTo>
                  <a:pt x="1012700" y="1399810"/>
                </a:lnTo>
                <a:lnTo>
                  <a:pt x="172487" y="1221089"/>
                </a:lnTo>
                <a:lnTo>
                  <a:pt x="0" y="31877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0C7CDA8E-8D79-474E-8278-7D77C867E238}"/>
              </a:ext>
            </a:extLst>
          </p:cNvPr>
          <p:cNvSpPr/>
          <p:nvPr userDrawn="1"/>
        </p:nvSpPr>
        <p:spPr>
          <a:xfrm rot="6973557">
            <a:off x="9799840" y="198216"/>
            <a:ext cx="748251" cy="780669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0696" h="2066510">
                <a:moveTo>
                  <a:pt x="0" y="2066510"/>
                </a:moveTo>
                <a:lnTo>
                  <a:pt x="1138078" y="0"/>
                </a:lnTo>
                <a:lnTo>
                  <a:pt x="1980696" y="1530016"/>
                </a:lnTo>
                <a:lnTo>
                  <a:pt x="1459417" y="206651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ZA" noProof="0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/>
              <a:t>바닥글 추가</a:t>
            </a:r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19B51A1E-902D-48AF-9020-955120F399B6}" type="slidenum">
              <a:rPr lang="en-ZA" altLang="ko-KR" smtClean="0"/>
              <a:pPr/>
              <a:t>‹#›</a:t>
            </a:fld>
            <a:endParaRPr lang="ko-KR" altLang="en-US" dirty="0"/>
          </a:p>
        </p:txBody>
      </p:sp>
      <p:sp>
        <p:nvSpPr>
          <p:cNvPr id="24" name="자유형: 도형 23">
            <a:extLst>
              <a:ext uri="{FF2B5EF4-FFF2-40B4-BE49-F238E27FC236}">
                <a16:creationId xmlns:a16="http://schemas.microsoft.com/office/drawing/2014/main" id="{4F0A2415-21FA-4B06-89CA-A379C8C2E262}"/>
              </a:ext>
            </a:extLst>
          </p:cNvPr>
          <p:cNvSpPr/>
          <p:nvPr userDrawn="1"/>
        </p:nvSpPr>
        <p:spPr>
          <a:xfrm rot="5483574">
            <a:off x="9854193" y="808595"/>
            <a:ext cx="243160" cy="406553"/>
          </a:xfrm>
          <a:custGeom>
            <a:avLst/>
            <a:gdLst>
              <a:gd name="connsiteX0" fmla="*/ 243160 w 243160"/>
              <a:gd name="connsiteY0" fmla="*/ 342071 h 406553"/>
              <a:gd name="connsiteX1" fmla="*/ 156493 w 243160"/>
              <a:gd name="connsiteY1" fmla="*/ 406553 h 406553"/>
              <a:gd name="connsiteX2" fmla="*/ 0 w 243160"/>
              <a:gd name="connsiteY2" fmla="*/ 0 h 406553"/>
              <a:gd name="connsiteX3" fmla="*/ 243160 w 243160"/>
              <a:gd name="connsiteY3" fmla="*/ 342071 h 406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160" h="406553">
                <a:moveTo>
                  <a:pt x="243160" y="342071"/>
                </a:moveTo>
                <a:lnTo>
                  <a:pt x="156493" y="406553"/>
                </a:lnTo>
                <a:lnTo>
                  <a:pt x="0" y="0"/>
                </a:lnTo>
                <a:lnTo>
                  <a:pt x="243160" y="34207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자유형: 도형 21">
            <a:extLst>
              <a:ext uri="{FF2B5EF4-FFF2-40B4-BE49-F238E27FC236}">
                <a16:creationId xmlns:a16="http://schemas.microsoft.com/office/drawing/2014/main" id="{9AACAC53-33A6-4BBC-8C68-0C56D0B39F57}"/>
              </a:ext>
            </a:extLst>
          </p:cNvPr>
          <p:cNvSpPr/>
          <p:nvPr userDrawn="1"/>
        </p:nvSpPr>
        <p:spPr>
          <a:xfrm rot="14235708">
            <a:off x="11753205" y="112024"/>
            <a:ext cx="332291" cy="247882"/>
          </a:xfrm>
          <a:custGeom>
            <a:avLst/>
            <a:gdLst>
              <a:gd name="connsiteX0" fmla="*/ 0 w 3571215"/>
              <a:gd name="connsiteY0" fmla="*/ 3023156 h 3737093"/>
              <a:gd name="connsiteX1" fmla="*/ 993291 w 3571215"/>
              <a:gd name="connsiteY1" fmla="*/ 0 h 3737093"/>
              <a:gd name="connsiteX2" fmla="*/ 3571215 w 3571215"/>
              <a:gd name="connsiteY2" fmla="*/ 847006 h 3737093"/>
              <a:gd name="connsiteX3" fmla="*/ 1392370 w 3571215"/>
              <a:gd name="connsiteY3" fmla="*/ 3639100 h 3737093"/>
              <a:gd name="connsiteX4" fmla="*/ 393183 w 3571215"/>
              <a:gd name="connsiteY4" fmla="*/ 3737093 h 3737093"/>
              <a:gd name="connsiteX5" fmla="*/ 0 w 3571215"/>
              <a:gd name="connsiteY5" fmla="*/ 3023156 h 3737093"/>
              <a:gd name="connsiteX0" fmla="*/ 0 w 3571215"/>
              <a:gd name="connsiteY0" fmla="*/ 2176150 h 2890087"/>
              <a:gd name="connsiteX1" fmla="*/ 2472666 w 3571215"/>
              <a:gd name="connsiteY1" fmla="*/ 36067 h 2890087"/>
              <a:gd name="connsiteX2" fmla="*/ 3571215 w 3571215"/>
              <a:gd name="connsiteY2" fmla="*/ 0 h 2890087"/>
              <a:gd name="connsiteX3" fmla="*/ 1392370 w 3571215"/>
              <a:gd name="connsiteY3" fmla="*/ 2792094 h 2890087"/>
              <a:gd name="connsiteX4" fmla="*/ 393183 w 3571215"/>
              <a:gd name="connsiteY4" fmla="*/ 2890087 h 2890087"/>
              <a:gd name="connsiteX5" fmla="*/ 0 w 3571215"/>
              <a:gd name="connsiteY5" fmla="*/ 2176150 h 2890087"/>
              <a:gd name="connsiteX0" fmla="*/ 0 w 3571215"/>
              <a:gd name="connsiteY0" fmla="*/ 2176150 h 2890087"/>
              <a:gd name="connsiteX1" fmla="*/ 2472666 w 3571215"/>
              <a:gd name="connsiteY1" fmla="*/ 36067 h 2890087"/>
              <a:gd name="connsiteX2" fmla="*/ 3571215 w 3571215"/>
              <a:gd name="connsiteY2" fmla="*/ 0 h 2890087"/>
              <a:gd name="connsiteX3" fmla="*/ 2626822 w 3571215"/>
              <a:gd name="connsiteY3" fmla="*/ 1399810 h 2890087"/>
              <a:gd name="connsiteX4" fmla="*/ 393183 w 3571215"/>
              <a:gd name="connsiteY4" fmla="*/ 2890087 h 2890087"/>
              <a:gd name="connsiteX5" fmla="*/ 0 w 3571215"/>
              <a:gd name="connsiteY5" fmla="*/ 2176150 h 2890087"/>
              <a:gd name="connsiteX0" fmla="*/ 0 w 3571215"/>
              <a:gd name="connsiteY0" fmla="*/ 2176150 h 2176150"/>
              <a:gd name="connsiteX1" fmla="*/ 2472666 w 3571215"/>
              <a:gd name="connsiteY1" fmla="*/ 36067 h 2176150"/>
              <a:gd name="connsiteX2" fmla="*/ 3571215 w 3571215"/>
              <a:gd name="connsiteY2" fmla="*/ 0 h 2176150"/>
              <a:gd name="connsiteX3" fmla="*/ 2626822 w 3571215"/>
              <a:gd name="connsiteY3" fmla="*/ 1399810 h 2176150"/>
              <a:gd name="connsiteX4" fmla="*/ 2309686 w 3571215"/>
              <a:gd name="connsiteY4" fmla="*/ 820126 h 2176150"/>
              <a:gd name="connsiteX5" fmla="*/ 0 w 3571215"/>
              <a:gd name="connsiteY5" fmla="*/ 2176150 h 2176150"/>
              <a:gd name="connsiteX0" fmla="*/ 0 w 1957093"/>
              <a:gd name="connsiteY0" fmla="*/ 318772 h 1399810"/>
              <a:gd name="connsiteX1" fmla="*/ 858544 w 1957093"/>
              <a:gd name="connsiteY1" fmla="*/ 36067 h 1399810"/>
              <a:gd name="connsiteX2" fmla="*/ 1957093 w 1957093"/>
              <a:gd name="connsiteY2" fmla="*/ 0 h 1399810"/>
              <a:gd name="connsiteX3" fmla="*/ 1012700 w 1957093"/>
              <a:gd name="connsiteY3" fmla="*/ 1399810 h 1399810"/>
              <a:gd name="connsiteX4" fmla="*/ 695564 w 1957093"/>
              <a:gd name="connsiteY4" fmla="*/ 820126 h 1399810"/>
              <a:gd name="connsiteX5" fmla="*/ 0 w 1957093"/>
              <a:gd name="connsiteY5" fmla="*/ 318772 h 1399810"/>
              <a:gd name="connsiteX0" fmla="*/ 0 w 1957093"/>
              <a:gd name="connsiteY0" fmla="*/ 318772 h 1399810"/>
              <a:gd name="connsiteX1" fmla="*/ 858544 w 1957093"/>
              <a:gd name="connsiteY1" fmla="*/ 36067 h 1399810"/>
              <a:gd name="connsiteX2" fmla="*/ 1957093 w 1957093"/>
              <a:gd name="connsiteY2" fmla="*/ 0 h 1399810"/>
              <a:gd name="connsiteX3" fmla="*/ 1012700 w 1957093"/>
              <a:gd name="connsiteY3" fmla="*/ 1399810 h 1399810"/>
              <a:gd name="connsiteX4" fmla="*/ 172487 w 1957093"/>
              <a:gd name="connsiteY4" fmla="*/ 1221089 h 1399810"/>
              <a:gd name="connsiteX5" fmla="*/ 0 w 1957093"/>
              <a:gd name="connsiteY5" fmla="*/ 318772 h 1399810"/>
              <a:gd name="connsiteX0" fmla="*/ 0 w 1449157"/>
              <a:gd name="connsiteY0" fmla="*/ 282705 h 1363743"/>
              <a:gd name="connsiteX1" fmla="*/ 858544 w 1449157"/>
              <a:gd name="connsiteY1" fmla="*/ 0 h 1363743"/>
              <a:gd name="connsiteX2" fmla="*/ 1449157 w 1449157"/>
              <a:gd name="connsiteY2" fmla="*/ 715834 h 1363743"/>
              <a:gd name="connsiteX3" fmla="*/ 1012700 w 1449157"/>
              <a:gd name="connsiteY3" fmla="*/ 1363743 h 1363743"/>
              <a:gd name="connsiteX4" fmla="*/ 172487 w 1449157"/>
              <a:gd name="connsiteY4" fmla="*/ 1185022 h 1363743"/>
              <a:gd name="connsiteX5" fmla="*/ 0 w 1449157"/>
              <a:gd name="connsiteY5" fmla="*/ 282705 h 1363743"/>
              <a:gd name="connsiteX0" fmla="*/ 0 w 1449157"/>
              <a:gd name="connsiteY0" fmla="*/ 0 h 1081038"/>
              <a:gd name="connsiteX1" fmla="*/ 1449157 w 1449157"/>
              <a:gd name="connsiteY1" fmla="*/ 433129 h 1081038"/>
              <a:gd name="connsiteX2" fmla="*/ 1012700 w 1449157"/>
              <a:gd name="connsiteY2" fmla="*/ 1081038 h 1081038"/>
              <a:gd name="connsiteX3" fmla="*/ 172487 w 1449157"/>
              <a:gd name="connsiteY3" fmla="*/ 902317 h 1081038"/>
              <a:gd name="connsiteX4" fmla="*/ 0 w 1449157"/>
              <a:gd name="connsiteY4" fmla="*/ 0 h 1081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9157" h="1081038">
                <a:moveTo>
                  <a:pt x="0" y="0"/>
                </a:moveTo>
                <a:lnTo>
                  <a:pt x="1449157" y="433129"/>
                </a:lnTo>
                <a:lnTo>
                  <a:pt x="1012700" y="1081038"/>
                </a:lnTo>
                <a:lnTo>
                  <a:pt x="172487" y="90231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자유형: 도형 24">
            <a:extLst>
              <a:ext uri="{FF2B5EF4-FFF2-40B4-BE49-F238E27FC236}">
                <a16:creationId xmlns:a16="http://schemas.microsoft.com/office/drawing/2014/main" id="{ED86A7C4-9F1E-4F96-8AD9-5B75BEE364BE}"/>
              </a:ext>
            </a:extLst>
          </p:cNvPr>
          <p:cNvSpPr/>
          <p:nvPr userDrawn="1"/>
        </p:nvSpPr>
        <p:spPr>
          <a:xfrm rot="13336516">
            <a:off x="10313236" y="1084299"/>
            <a:ext cx="648657" cy="777553"/>
          </a:xfrm>
          <a:custGeom>
            <a:avLst/>
            <a:gdLst>
              <a:gd name="connsiteX0" fmla="*/ 0 w 648657"/>
              <a:gd name="connsiteY0" fmla="*/ 777553 h 777553"/>
              <a:gd name="connsiteX1" fmla="*/ 255474 w 648657"/>
              <a:gd name="connsiteY1" fmla="*/ 0 h 777553"/>
              <a:gd name="connsiteX2" fmla="*/ 648657 w 648657"/>
              <a:gd name="connsiteY2" fmla="*/ 713937 h 777553"/>
              <a:gd name="connsiteX3" fmla="*/ 0 w 648657"/>
              <a:gd name="connsiteY3" fmla="*/ 777553 h 777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657" h="777553">
                <a:moveTo>
                  <a:pt x="0" y="777553"/>
                </a:moveTo>
                <a:lnTo>
                  <a:pt x="255474" y="0"/>
                </a:lnTo>
                <a:lnTo>
                  <a:pt x="648657" y="713937"/>
                </a:lnTo>
                <a:lnTo>
                  <a:pt x="0" y="77755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자유형: 도형 25">
            <a:extLst>
              <a:ext uri="{FF2B5EF4-FFF2-40B4-BE49-F238E27FC236}">
                <a16:creationId xmlns:a16="http://schemas.microsoft.com/office/drawing/2014/main" id="{B63BFE72-A1DE-4CFE-9B52-553C99D52699}"/>
              </a:ext>
            </a:extLst>
          </p:cNvPr>
          <p:cNvSpPr/>
          <p:nvPr userDrawn="1"/>
        </p:nvSpPr>
        <p:spPr>
          <a:xfrm rot="5738060">
            <a:off x="9844293" y="1032301"/>
            <a:ext cx="692798" cy="510610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" name="자유형: 도형 29">
            <a:extLst>
              <a:ext uri="{FF2B5EF4-FFF2-40B4-BE49-F238E27FC236}">
                <a16:creationId xmlns:a16="http://schemas.microsoft.com/office/drawing/2014/main" id="{9C266CD9-D77B-4B4D-8673-531E2784C610}"/>
              </a:ext>
            </a:extLst>
          </p:cNvPr>
          <p:cNvSpPr/>
          <p:nvPr userDrawn="1"/>
        </p:nvSpPr>
        <p:spPr>
          <a:xfrm rot="8291645">
            <a:off x="10081798" y="798094"/>
            <a:ext cx="371360" cy="273702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9896587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 표시, 그래픽 없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ZA" noProof="0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ko-KR" altLang="en-US" noProof="0" dirty="0"/>
              <a:t>바닥글 추가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en-ZA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1033504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감사합니다!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그림 개체 틀 31">
            <a:extLst>
              <a:ext uri="{FF2B5EF4-FFF2-40B4-BE49-F238E27FC236}">
                <a16:creationId xmlns:a16="http://schemas.microsoft.com/office/drawing/2014/main" id="{6BC25646-06FC-4B3E-A74E-268EB8AEA60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6715" y="86714"/>
            <a:ext cx="12018572" cy="6684572"/>
          </a:xfrm>
          <a:solidFill>
            <a:schemeClr val="bg1">
              <a:lumMod val="85000"/>
            </a:schemeClr>
          </a:solidFill>
        </p:spPr>
        <p:txBody>
          <a:bodyPr lIns="360000" tIns="360000" rtlCol="0"/>
          <a:lstStyle>
            <a:lvl1pPr marL="0" indent="0">
              <a:buNone/>
              <a:defRPr sz="11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ko-KR" altLang="en-US" noProof="0" dirty="0"/>
              <a:t>여기에 이미지 삽입 또는 끌어서 놓기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494607" y="2237328"/>
            <a:ext cx="7202786" cy="1449788"/>
          </a:xfrm>
          <a:solidFill>
            <a:schemeClr val="tx1">
              <a:alpha val="80000"/>
            </a:schemeClr>
          </a:solidFill>
        </p:spPr>
        <p:txBody>
          <a:bodyPr lIns="288000" rIns="2160000" bIns="144000" rtlCol="0" anchor="b" anchorCtr="0"/>
          <a:lstStyle>
            <a:lvl1pPr algn="r">
              <a:defRPr sz="6600" spc="-150">
                <a:solidFill>
                  <a:schemeClr val="bg1"/>
                </a:solidFill>
              </a:defRPr>
            </a:lvl1pPr>
          </a:lstStyle>
          <a:p>
            <a:pPr rtl="0"/>
            <a:r>
              <a:rPr lang="ko-KR" altLang="en-US" noProof="0" dirty="0"/>
              <a:t>감사합니다</a:t>
            </a:r>
            <a:r>
              <a:rPr lang="en-US" altLang="ko-KR" noProof="0" dirty="0"/>
              <a:t>!</a:t>
            </a:r>
            <a:endParaRPr lang="ko-KR" altLang="en-ZA" noProof="0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94607" y="3684672"/>
            <a:ext cx="5282503" cy="1604172"/>
          </a:xfrm>
          <a:solidFill>
            <a:schemeClr val="tx1">
              <a:alpha val="90000"/>
            </a:schemeClr>
          </a:solidFill>
        </p:spPr>
        <p:txBody>
          <a:bodyPr lIns="216000" tIns="144000" rIns="576000" rtlCol="0"/>
          <a:lstStyle>
            <a:lvl1pPr marL="0" indent="0" algn="r">
              <a:buNone/>
              <a:defRPr sz="21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 noProof="0"/>
              <a:t>클릭하여 마스터 부제목 스타일 편집</a:t>
            </a:r>
            <a:endParaRPr lang="ko-KR" altLang="en-ZA" noProof="0" dirty="0"/>
          </a:p>
        </p:txBody>
      </p:sp>
      <p:cxnSp>
        <p:nvCxnSpPr>
          <p:cNvPr id="5" name="직선 연결선(S) 4">
            <a:extLst>
              <a:ext uri="{FF2B5EF4-FFF2-40B4-BE49-F238E27FC236}">
                <a16:creationId xmlns:a16="http://schemas.microsoft.com/office/drawing/2014/main" id="{9688AEDF-1396-4322-8818-9D1C7976FCDF}"/>
              </a:ext>
            </a:extLst>
          </p:cNvPr>
          <p:cNvCxnSpPr>
            <a:cxnSpLocks/>
          </p:cNvCxnSpPr>
          <p:nvPr userDrawn="1"/>
        </p:nvCxnSpPr>
        <p:spPr>
          <a:xfrm>
            <a:off x="7777113" y="2412127"/>
            <a:ext cx="0" cy="11001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BC122267-81F5-4D7C-8854-830FD491A4E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667000" y="4142258"/>
            <a:ext cx="4508500" cy="277342"/>
          </a:xfrm>
        </p:spPr>
        <p:txBody>
          <a:bodyPr rtlCol="0" anchor="ctr"/>
          <a:lstStyle>
            <a:lvl1pPr marL="0" indent="0" algn="r">
              <a:lnSpc>
                <a:spcPct val="100000"/>
              </a:lnSpc>
              <a:buNone/>
              <a:defRPr sz="1600">
                <a:solidFill>
                  <a:schemeClr val="bg1"/>
                </a:solidFill>
              </a:defRPr>
            </a:lvl1pPr>
            <a:lvl2pPr marL="266700" indent="0" algn="r">
              <a:buNone/>
              <a:defRPr>
                <a:solidFill>
                  <a:schemeClr val="bg1"/>
                </a:solidFill>
              </a:defRPr>
            </a:lvl2pPr>
            <a:lvl3pPr marL="542925" indent="0" algn="r">
              <a:buNone/>
              <a:defRPr>
                <a:solidFill>
                  <a:schemeClr val="bg1"/>
                </a:solidFill>
              </a:defRPr>
            </a:lvl3pPr>
            <a:lvl4pPr marL="809625" indent="0" algn="r">
              <a:buNone/>
              <a:defRPr>
                <a:solidFill>
                  <a:schemeClr val="bg1"/>
                </a:solidFill>
              </a:defRPr>
            </a:lvl4pPr>
            <a:lvl5pPr marL="1076325" indent="0" algn="r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ko-KR" altLang="en-US" noProof="0" dirty="0"/>
              <a:t>연락처 번호</a:t>
            </a:r>
            <a:endParaRPr lang="ko-KR" altLang="en-ZA" noProof="0" dirty="0"/>
          </a:p>
        </p:txBody>
      </p:sp>
      <p:sp>
        <p:nvSpPr>
          <p:cNvPr id="9" name="텍스트 개체 틀 5">
            <a:extLst>
              <a:ext uri="{FF2B5EF4-FFF2-40B4-BE49-F238E27FC236}">
                <a16:creationId xmlns:a16="http://schemas.microsoft.com/office/drawing/2014/main" id="{D1624B9A-AB57-40B6-89A6-D34ED60BBF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667000" y="4448040"/>
            <a:ext cx="4508500" cy="277342"/>
          </a:xfrm>
        </p:spPr>
        <p:txBody>
          <a:bodyPr rtlCol="0" anchor="ctr"/>
          <a:lstStyle>
            <a:lvl1pPr marL="0" indent="0" algn="r">
              <a:lnSpc>
                <a:spcPct val="100000"/>
              </a:lnSpc>
              <a:buNone/>
              <a:defRPr sz="1600">
                <a:solidFill>
                  <a:schemeClr val="bg1"/>
                </a:solidFill>
              </a:defRPr>
            </a:lvl1pPr>
            <a:lvl2pPr marL="266700" indent="0" algn="r">
              <a:buNone/>
              <a:defRPr>
                <a:solidFill>
                  <a:schemeClr val="bg1"/>
                </a:solidFill>
              </a:defRPr>
            </a:lvl2pPr>
            <a:lvl3pPr marL="542925" indent="0" algn="r">
              <a:buNone/>
              <a:defRPr>
                <a:solidFill>
                  <a:schemeClr val="bg1"/>
                </a:solidFill>
              </a:defRPr>
            </a:lvl3pPr>
            <a:lvl4pPr marL="809625" indent="0" algn="r">
              <a:buNone/>
              <a:defRPr>
                <a:solidFill>
                  <a:schemeClr val="bg1"/>
                </a:solidFill>
              </a:defRPr>
            </a:lvl4pPr>
            <a:lvl5pPr marL="1076325" indent="0" algn="r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ko-KR" altLang="en-US" noProof="0" dirty="0"/>
              <a:t>전자 메일 또는 소셜 미디어 핸들</a:t>
            </a:r>
            <a:endParaRPr lang="ko-KR" altLang="en-ZA" noProof="0" dirty="0"/>
          </a:p>
        </p:txBody>
      </p:sp>
      <p:sp>
        <p:nvSpPr>
          <p:cNvPr id="8" name="그림 개체 틀 5">
            <a:extLst>
              <a:ext uri="{FF2B5EF4-FFF2-40B4-BE49-F238E27FC236}">
                <a16:creationId xmlns:a16="http://schemas.microsoft.com/office/drawing/2014/main" id="{61EA5FFD-797F-43FF-B13A-5DA8C820EE2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065008" y="2587752"/>
            <a:ext cx="1344168" cy="704088"/>
          </a:xfrm>
        </p:spPr>
        <p:txBody>
          <a:bodyPr rtlCol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ko-KR" altLang="en-US" noProof="0" dirty="0"/>
              <a:t>로고</a:t>
            </a:r>
          </a:p>
        </p:txBody>
      </p:sp>
      <p:sp>
        <p:nvSpPr>
          <p:cNvPr id="10" name="텍스트 개체 틀 5">
            <a:extLst>
              <a:ext uri="{FF2B5EF4-FFF2-40B4-BE49-F238E27FC236}">
                <a16:creationId xmlns:a16="http://schemas.microsoft.com/office/drawing/2014/main" id="{7436EF9B-F86C-114A-BB87-C439E5F1299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667000" y="4753821"/>
            <a:ext cx="4508500" cy="277342"/>
          </a:xfrm>
        </p:spPr>
        <p:txBody>
          <a:bodyPr rtlCol="0" anchor="ctr"/>
          <a:lstStyle>
            <a:lvl1pPr marL="0" indent="0" algn="r">
              <a:lnSpc>
                <a:spcPct val="100000"/>
              </a:lnSpc>
              <a:buNone/>
              <a:defRPr sz="1600">
                <a:solidFill>
                  <a:schemeClr val="bg1"/>
                </a:solidFill>
              </a:defRPr>
            </a:lvl1pPr>
            <a:lvl2pPr marL="266700" indent="0" algn="r">
              <a:buNone/>
              <a:defRPr>
                <a:solidFill>
                  <a:schemeClr val="bg1"/>
                </a:solidFill>
              </a:defRPr>
            </a:lvl2pPr>
            <a:lvl3pPr marL="542925" indent="0" algn="r">
              <a:buNone/>
              <a:defRPr>
                <a:solidFill>
                  <a:schemeClr val="bg1"/>
                </a:solidFill>
              </a:defRPr>
            </a:lvl3pPr>
            <a:lvl4pPr marL="809625" indent="0" algn="r">
              <a:buNone/>
              <a:defRPr>
                <a:solidFill>
                  <a:schemeClr val="bg1"/>
                </a:solidFill>
              </a:defRPr>
            </a:lvl4pPr>
            <a:lvl5pPr marL="1076325" indent="0" algn="r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ko-KR" altLang="en-US" noProof="0" dirty="0"/>
              <a:t>웹 사이트 주소</a:t>
            </a:r>
            <a:endParaRPr lang="ko-KR" altLang="en-ZA" noProof="0" dirty="0"/>
          </a:p>
        </p:txBody>
      </p:sp>
    </p:spTree>
    <p:extLst>
      <p:ext uri="{BB962C8B-B14F-4D97-AF65-F5344CB8AC3E}">
        <p14:creationId xmlns:p14="http://schemas.microsoft.com/office/powerpoint/2010/main" val="13021552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큰 이미지 및 텍스트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4000" y="3517901"/>
            <a:ext cx="6012000" cy="1409700"/>
          </a:xfrm>
          <a:solidFill>
            <a:schemeClr val="tx1"/>
          </a:solidFill>
        </p:spPr>
        <p:txBody>
          <a:bodyPr lIns="288000" rIns="432000" bIns="144000" rtlCol="0" anchor="b"/>
          <a:lstStyle>
            <a:lvl1pPr algn="r">
              <a:defRPr sz="4200" spc="-15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dirty="0"/>
              <a:t>클릭하여 편집 </a:t>
            </a:r>
            <a:br>
              <a:rPr lang="ko-KR" altLang="en-US" noProof="0" dirty="0"/>
            </a:br>
            <a:r>
              <a:rPr lang="ko-KR" altLang="en-US" noProof="0" dirty="0"/>
              <a:t>마스터 제목 스타일</a:t>
            </a:r>
            <a:endParaRPr lang="ko-KR" altLang="en-ZA" noProof="0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000" y="4927600"/>
            <a:ext cx="6012000" cy="1845743"/>
          </a:xfrm>
          <a:solidFill>
            <a:schemeClr val="tx1">
              <a:lumMod val="85000"/>
              <a:lumOff val="15000"/>
            </a:schemeClr>
          </a:solidFill>
        </p:spPr>
        <p:txBody>
          <a:bodyPr lIns="288000" tIns="144000" rIns="432000" rtlCol="0"/>
          <a:lstStyle>
            <a:lvl1pPr marL="0" indent="0" algn="r">
              <a:buNone/>
              <a:defRPr sz="21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 noProof="0"/>
              <a:t>클릭하여 마스터 부제목 스타일 편집</a:t>
            </a:r>
            <a:endParaRPr lang="ko-KR" altLang="en-ZA" noProof="0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9994FE7-F6B5-D34D-B846-52B81F6F601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19B51A1E-902D-48AF-9020-955120F399B6}" type="slidenum">
              <a:rPr lang="en-ZA" altLang="ko-KR" smtClean="0"/>
              <a:pPr/>
              <a:t>‹#›</a:t>
            </a:fld>
            <a:endParaRPr lang="ko-KR" altLang="en-US" dirty="0"/>
          </a:p>
        </p:txBody>
      </p:sp>
      <p:sp>
        <p:nvSpPr>
          <p:cNvPr id="6" name="텍스트 상자 5">
            <a:extLst>
              <a:ext uri="{FF2B5EF4-FFF2-40B4-BE49-F238E27FC236}">
                <a16:creationId xmlns:a16="http://schemas.microsoft.com/office/drawing/2014/main" id="{6989E631-FFE0-4842-9C8D-2977AD46DA07}"/>
              </a:ext>
            </a:extLst>
          </p:cNvPr>
          <p:cNvSpPr txBox="1"/>
          <p:nvPr userDrawn="1"/>
        </p:nvSpPr>
        <p:spPr>
          <a:xfrm>
            <a:off x="5861957" y="661307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rtl="0"/>
            <a:endParaRPr lang="ko-KR" altLang="en-US" sz="1200" noProof="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그림 개체 틀 31">
            <a:extLst>
              <a:ext uri="{FF2B5EF4-FFF2-40B4-BE49-F238E27FC236}">
                <a16:creationId xmlns:a16="http://schemas.microsoft.com/office/drawing/2014/main" id="{6BC25646-06FC-4B3E-A74E-268EB8AEA60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4000" y="86714"/>
            <a:ext cx="6009285" cy="3431187"/>
          </a:xfrm>
          <a:solidFill>
            <a:srgbClr val="333333"/>
          </a:solidFill>
        </p:spPr>
        <p:txBody>
          <a:bodyPr lIns="0" tIns="0" rtlCol="0" anchor="ctr"/>
          <a:lstStyle>
            <a:lvl1pPr marL="0" indent="0" algn="ctr">
              <a:buNone/>
              <a:defRPr sz="1100" i="1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</a:lstStyle>
          <a:p>
            <a:pPr rtl="0"/>
            <a:r>
              <a:rPr lang="ko-KR" altLang="en-US" noProof="0" dirty="0"/>
              <a:t>여기에 이미지 삽입 또는 끌어서 놓기</a:t>
            </a:r>
          </a:p>
        </p:txBody>
      </p:sp>
      <p:sp>
        <p:nvSpPr>
          <p:cNvPr id="16" name="내용 개체 틀 2">
            <a:extLst>
              <a:ext uri="{FF2B5EF4-FFF2-40B4-BE49-F238E27FC236}">
                <a16:creationId xmlns:a16="http://schemas.microsoft.com/office/drawing/2014/main" id="{ED5F0C9D-A08F-4539-BA26-61D24BBE6E9A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464300" y="1152000"/>
            <a:ext cx="5307700" cy="4680000"/>
          </a:xfrm>
        </p:spPr>
        <p:txBody>
          <a:bodyPr rtlCol="0" anchor="b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ZA" noProof="0" dirty="0"/>
          </a:p>
        </p:txBody>
      </p:sp>
    </p:spTree>
    <p:extLst>
      <p:ext uri="{BB962C8B-B14F-4D97-AF65-F5344CB8AC3E}">
        <p14:creationId xmlns:p14="http://schemas.microsoft.com/office/powerpoint/2010/main" val="6072830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152000"/>
            <a:ext cx="11340000" cy="4680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ZA" noProof="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ZA" noProof="0" dirty="0"/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/>
              <a:t>바닥글 추가</a:t>
            </a:r>
            <a:endParaRPr lang="ko-KR" altLang="en-US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19B51A1E-902D-48AF-9020-955120F399B6}" type="slidenum">
              <a:rPr lang="en-ZA" altLang="ko-KR" smtClean="0"/>
              <a:pPr/>
              <a:t>‹#›</a:t>
            </a:fld>
            <a:endParaRPr lang="ko-KR" altLang="en-US" dirty="0"/>
          </a:p>
        </p:txBody>
      </p:sp>
      <p:sp>
        <p:nvSpPr>
          <p:cNvPr id="24" name="자유형: 도형 23">
            <a:extLst>
              <a:ext uri="{FF2B5EF4-FFF2-40B4-BE49-F238E27FC236}">
                <a16:creationId xmlns:a16="http://schemas.microsoft.com/office/drawing/2014/main" id="{5F6D6B0F-FF8B-4D60-B712-A57904D5502C}"/>
              </a:ext>
            </a:extLst>
          </p:cNvPr>
          <p:cNvSpPr/>
          <p:nvPr userDrawn="1"/>
        </p:nvSpPr>
        <p:spPr>
          <a:xfrm rot="19260823">
            <a:off x="10216425" y="538864"/>
            <a:ext cx="467362" cy="344458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자유형: 도형 24">
            <a:extLst>
              <a:ext uri="{FF2B5EF4-FFF2-40B4-BE49-F238E27FC236}">
                <a16:creationId xmlns:a16="http://schemas.microsoft.com/office/drawing/2014/main" id="{FFF5FB50-33B5-4195-92D6-70891F240926}"/>
              </a:ext>
            </a:extLst>
          </p:cNvPr>
          <p:cNvSpPr/>
          <p:nvPr userDrawn="1"/>
        </p:nvSpPr>
        <p:spPr>
          <a:xfrm rot="20377627">
            <a:off x="10678141" y="849218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자유형: 도형 25">
            <a:extLst>
              <a:ext uri="{FF2B5EF4-FFF2-40B4-BE49-F238E27FC236}">
                <a16:creationId xmlns:a16="http://schemas.microsoft.com/office/drawing/2014/main" id="{EECD958F-56E9-4A3B-9C25-D5970592C848}"/>
              </a:ext>
            </a:extLst>
          </p:cNvPr>
          <p:cNvSpPr/>
          <p:nvPr userDrawn="1"/>
        </p:nvSpPr>
        <p:spPr>
          <a:xfrm rot="19260823">
            <a:off x="10717367" y="620572"/>
            <a:ext cx="250689" cy="18476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자유형: 도형 26">
            <a:extLst>
              <a:ext uri="{FF2B5EF4-FFF2-40B4-BE49-F238E27FC236}">
                <a16:creationId xmlns:a16="http://schemas.microsoft.com/office/drawing/2014/main" id="{72F4FF18-9272-43AF-912E-B1CF8BF148D4}"/>
              </a:ext>
            </a:extLst>
          </p:cNvPr>
          <p:cNvSpPr/>
          <p:nvPr userDrawn="1"/>
        </p:nvSpPr>
        <p:spPr>
          <a:xfrm rot="19810388">
            <a:off x="11064926" y="78160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자유형: 도형 27">
            <a:extLst>
              <a:ext uri="{FF2B5EF4-FFF2-40B4-BE49-F238E27FC236}">
                <a16:creationId xmlns:a16="http://schemas.microsoft.com/office/drawing/2014/main" id="{AE9C7EB4-9E81-4394-8C2C-A54BBD15B51D}"/>
              </a:ext>
            </a:extLst>
          </p:cNvPr>
          <p:cNvSpPr/>
          <p:nvPr userDrawn="1"/>
        </p:nvSpPr>
        <p:spPr>
          <a:xfrm rot="18277851">
            <a:off x="11152527" y="38205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자유형: 도형 28">
            <a:extLst>
              <a:ext uri="{FF2B5EF4-FFF2-40B4-BE49-F238E27FC236}">
                <a16:creationId xmlns:a16="http://schemas.microsoft.com/office/drawing/2014/main" id="{FE681EC0-A139-4B14-89E8-F237CB63D4C9}"/>
              </a:ext>
            </a:extLst>
          </p:cNvPr>
          <p:cNvSpPr/>
          <p:nvPr userDrawn="1"/>
        </p:nvSpPr>
        <p:spPr>
          <a:xfrm rot="20761418">
            <a:off x="11545452" y="1030689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" name="자유형: 도형 29">
            <a:extLst>
              <a:ext uri="{FF2B5EF4-FFF2-40B4-BE49-F238E27FC236}">
                <a16:creationId xmlns:a16="http://schemas.microsoft.com/office/drawing/2014/main" id="{87F87648-ABB4-4C97-BB6D-58342407E9DF}"/>
              </a:ext>
            </a:extLst>
          </p:cNvPr>
          <p:cNvSpPr/>
          <p:nvPr userDrawn="1"/>
        </p:nvSpPr>
        <p:spPr>
          <a:xfrm rot="17315293">
            <a:off x="11756248" y="24755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자유형: 도형 30">
            <a:extLst>
              <a:ext uri="{FF2B5EF4-FFF2-40B4-BE49-F238E27FC236}">
                <a16:creationId xmlns:a16="http://schemas.microsoft.com/office/drawing/2014/main" id="{0802EFEB-F4DF-4501-91AA-173B60EBBBAA}"/>
              </a:ext>
            </a:extLst>
          </p:cNvPr>
          <p:cNvSpPr/>
          <p:nvPr userDrawn="1"/>
        </p:nvSpPr>
        <p:spPr>
          <a:xfrm rot="20082236">
            <a:off x="11448108" y="631127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자유형: 도형 31">
            <a:extLst>
              <a:ext uri="{FF2B5EF4-FFF2-40B4-BE49-F238E27FC236}">
                <a16:creationId xmlns:a16="http://schemas.microsoft.com/office/drawing/2014/main" id="{109FE51D-8E02-4ED7-862B-5CF838F7F77F}"/>
              </a:ext>
            </a:extLst>
          </p:cNvPr>
          <p:cNvSpPr/>
          <p:nvPr userDrawn="1"/>
        </p:nvSpPr>
        <p:spPr>
          <a:xfrm rot="19879732">
            <a:off x="11668879" y="824433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" name="자유형: 도형 32">
            <a:extLst>
              <a:ext uri="{FF2B5EF4-FFF2-40B4-BE49-F238E27FC236}">
                <a16:creationId xmlns:a16="http://schemas.microsoft.com/office/drawing/2014/main" id="{4ECB9E40-5923-4571-9C8E-D7412C1283B2}"/>
              </a:ext>
            </a:extLst>
          </p:cNvPr>
          <p:cNvSpPr/>
          <p:nvPr userDrawn="1"/>
        </p:nvSpPr>
        <p:spPr>
          <a:xfrm rot="328041">
            <a:off x="10094502" y="901548"/>
            <a:ext cx="579699" cy="606799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  <a:gd name="connsiteX0" fmla="*/ 487806 w 487806"/>
              <a:gd name="connsiteY0" fmla="*/ 171848 h 510610"/>
              <a:gd name="connsiteX1" fmla="*/ 308036 w 487806"/>
              <a:gd name="connsiteY1" fmla="*/ 510610 h 510610"/>
              <a:gd name="connsiteX2" fmla="*/ 0 w 487806"/>
              <a:gd name="connsiteY2" fmla="*/ 0 h 510610"/>
              <a:gd name="connsiteX3" fmla="*/ 487806 w 487806"/>
              <a:gd name="connsiteY3" fmla="*/ 171848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7806" h="510610">
                <a:moveTo>
                  <a:pt x="487806" y="171848"/>
                </a:moveTo>
                <a:lnTo>
                  <a:pt x="308036" y="510610"/>
                </a:lnTo>
                <a:lnTo>
                  <a:pt x="0" y="0"/>
                </a:lnTo>
                <a:lnTo>
                  <a:pt x="487806" y="17184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4" name="자유형: 도형 33">
            <a:extLst>
              <a:ext uri="{FF2B5EF4-FFF2-40B4-BE49-F238E27FC236}">
                <a16:creationId xmlns:a16="http://schemas.microsoft.com/office/drawing/2014/main" id="{E46052C9-826B-47AC-9F6B-3078D4F43748}"/>
              </a:ext>
            </a:extLst>
          </p:cNvPr>
          <p:cNvSpPr/>
          <p:nvPr userDrawn="1"/>
        </p:nvSpPr>
        <p:spPr>
          <a:xfrm>
            <a:off x="10871770" y="1202556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5" name="자유형: 도형 34">
            <a:extLst>
              <a:ext uri="{FF2B5EF4-FFF2-40B4-BE49-F238E27FC236}">
                <a16:creationId xmlns:a16="http://schemas.microsoft.com/office/drawing/2014/main" id="{0C3867F5-4C6F-48BE-9DFF-9046D1FE6771}"/>
              </a:ext>
            </a:extLst>
          </p:cNvPr>
          <p:cNvSpPr/>
          <p:nvPr userDrawn="1"/>
        </p:nvSpPr>
        <p:spPr>
          <a:xfrm rot="20761418">
            <a:off x="11512604" y="1484835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6" name="자유형: 도형 35">
            <a:extLst>
              <a:ext uri="{FF2B5EF4-FFF2-40B4-BE49-F238E27FC236}">
                <a16:creationId xmlns:a16="http://schemas.microsoft.com/office/drawing/2014/main" id="{7B0CB40F-9E6F-457D-9C1F-9769BC3AE13E}"/>
              </a:ext>
            </a:extLst>
          </p:cNvPr>
          <p:cNvSpPr/>
          <p:nvPr userDrawn="1"/>
        </p:nvSpPr>
        <p:spPr>
          <a:xfrm rot="1160487">
            <a:off x="10291662" y="1614015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자유형: 도형 36">
            <a:extLst>
              <a:ext uri="{FF2B5EF4-FFF2-40B4-BE49-F238E27FC236}">
                <a16:creationId xmlns:a16="http://schemas.microsoft.com/office/drawing/2014/main" id="{0FCD03E7-2128-4C04-A914-409506646A76}"/>
              </a:ext>
            </a:extLst>
          </p:cNvPr>
          <p:cNvSpPr/>
          <p:nvPr userDrawn="1"/>
        </p:nvSpPr>
        <p:spPr>
          <a:xfrm rot="803026">
            <a:off x="11586107" y="2015428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ZA" noProof="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152000"/>
            <a:ext cx="5472000" cy="5040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ZA" noProof="0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9E47D86-FD0D-44D0-9B7F-9EDEBD11F9D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ko-KR" altLang="en-US" noProof="0" dirty="0"/>
              <a:t>바닥글 추가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A29F8B3-4723-4928-83E5-76C29D05F2F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en-ZA" altLang="ko-KR" noProof="0" smtClean="0"/>
              <a:pPr/>
              <a:t>‹#›</a:t>
            </a:fld>
            <a:endParaRPr lang="ko-KR" altLang="en-US" noProof="0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7867C73D-EE16-41D1-B7CE-A35C765E3B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99887" y="1152525"/>
            <a:ext cx="5472113" cy="5038725"/>
          </a:xfrm>
        </p:spPr>
        <p:txBody>
          <a:bodyPr rtlCol="0"/>
          <a:lstStyle/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ZA" noProof="0" dirty="0"/>
          </a:p>
        </p:txBody>
      </p:sp>
    </p:spTree>
    <p:extLst>
      <p:ext uri="{BB962C8B-B14F-4D97-AF65-F5344CB8AC3E}">
        <p14:creationId xmlns:p14="http://schemas.microsoft.com/office/powerpoint/2010/main" val="8915521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ZA" noProof="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152000"/>
            <a:ext cx="3600000" cy="503925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ZA" noProof="0" dirty="0"/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ko-KR" altLang="en-US" noProof="0" dirty="0"/>
              <a:t>바닥글 추가</a:t>
            </a: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en-ZA" altLang="ko-KR" noProof="0" smtClean="0"/>
              <a:pPr/>
              <a:t>‹#›</a:t>
            </a:fld>
            <a:endParaRPr lang="ko-KR" altLang="en-US" noProof="0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6A38E24-EB1C-472F-B631-5DF32F9C4C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01550" y="1152000"/>
            <a:ext cx="3600450" cy="5038725"/>
          </a:xfrm>
        </p:spPr>
        <p:txBody>
          <a:bodyPr rtlCol="0"/>
          <a:lstStyle/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ZA" noProof="0" dirty="0"/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5B4A252E-78C9-4F76-98A4-A4B580AD07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71550" y="1152000"/>
            <a:ext cx="3600450" cy="5038725"/>
          </a:xfrm>
        </p:spPr>
        <p:txBody>
          <a:bodyPr rtlCol="0"/>
          <a:lstStyle/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ZA" noProof="0" dirty="0"/>
          </a:p>
        </p:txBody>
      </p:sp>
    </p:spTree>
    <p:extLst>
      <p:ext uri="{BB962C8B-B14F-4D97-AF65-F5344CB8AC3E}">
        <p14:creationId xmlns:p14="http://schemas.microsoft.com/office/powerpoint/2010/main" val="26543880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ZA" noProof="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152000"/>
            <a:ext cx="2160000" cy="503925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ZA" noProof="0" dirty="0"/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ko-KR" altLang="en-US" noProof="0" dirty="0"/>
              <a:t>바닥글 추가</a:t>
            </a: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en-ZA" altLang="ko-KR" noProof="0" smtClean="0"/>
              <a:pPr/>
              <a:t>‹#›</a:t>
            </a:fld>
            <a:endParaRPr lang="ko-KR" altLang="en-US" noProof="0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26412" y="1152525"/>
            <a:ext cx="2160588" cy="5038725"/>
          </a:xfrm>
        </p:spPr>
        <p:txBody>
          <a:bodyPr rtlCol="0"/>
          <a:lstStyle/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ZA" noProof="0" dirty="0"/>
          </a:p>
        </p:txBody>
      </p:sp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021412" y="1152525"/>
            <a:ext cx="2160588" cy="5038725"/>
          </a:xfrm>
        </p:spPr>
        <p:txBody>
          <a:bodyPr rtlCol="0"/>
          <a:lstStyle/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ZA" noProof="0" dirty="0"/>
          </a:p>
        </p:txBody>
      </p:sp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16412" y="1148060"/>
            <a:ext cx="2160588" cy="5038725"/>
          </a:xfrm>
        </p:spPr>
        <p:txBody>
          <a:bodyPr rtlCol="0"/>
          <a:lstStyle/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ZA" noProof="0" dirty="0"/>
          </a:p>
        </p:txBody>
      </p:sp>
      <p:sp>
        <p:nvSpPr>
          <p:cNvPr id="17" name="텍스트 개체 틀 16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611412" y="1152525"/>
            <a:ext cx="2160588" cy="5038725"/>
          </a:xfrm>
        </p:spPr>
        <p:txBody>
          <a:bodyPr rtlCol="0"/>
          <a:lstStyle/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ZA" noProof="0" dirty="0"/>
          </a:p>
        </p:txBody>
      </p:sp>
    </p:spTree>
    <p:extLst>
      <p:ext uri="{BB962C8B-B14F-4D97-AF65-F5344CB8AC3E}">
        <p14:creationId xmlns:p14="http://schemas.microsoft.com/office/powerpoint/2010/main" val="9748372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이미지 글머리 기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타원 27">
            <a:extLst>
              <a:ext uri="{FF2B5EF4-FFF2-40B4-BE49-F238E27FC236}">
                <a16:creationId xmlns:a16="http://schemas.microsoft.com/office/drawing/2014/main" id="{2041BFF2-BC3B-3145-940D-004809E5A80A}"/>
              </a:ext>
            </a:extLst>
          </p:cNvPr>
          <p:cNvSpPr>
            <a:spLocks noChangeAspect="1"/>
          </p:cNvSpPr>
          <p:nvPr userDrawn="1"/>
        </p:nvSpPr>
        <p:spPr>
          <a:xfrm>
            <a:off x="3860571" y="2973184"/>
            <a:ext cx="1167331" cy="1167331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A9906F5C-A183-DF45-AE48-C1D611CDC98D}"/>
              </a:ext>
            </a:extLst>
          </p:cNvPr>
          <p:cNvSpPr>
            <a:spLocks noChangeAspect="1"/>
          </p:cNvSpPr>
          <p:nvPr userDrawn="1"/>
        </p:nvSpPr>
        <p:spPr>
          <a:xfrm>
            <a:off x="5258529" y="4119515"/>
            <a:ext cx="1167331" cy="1167331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C9CFF2EB-CD95-EA4D-810E-C9F8127071FE}"/>
              </a:ext>
            </a:extLst>
          </p:cNvPr>
          <p:cNvSpPr>
            <a:spLocks noChangeAspect="1"/>
          </p:cNvSpPr>
          <p:nvPr userDrawn="1"/>
        </p:nvSpPr>
        <p:spPr>
          <a:xfrm>
            <a:off x="6505772" y="1560380"/>
            <a:ext cx="1167331" cy="1167331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EE120266-68E0-504A-B1C8-F3369F5AF7C0}"/>
              </a:ext>
            </a:extLst>
          </p:cNvPr>
          <p:cNvSpPr>
            <a:spLocks noChangeAspect="1"/>
          </p:cNvSpPr>
          <p:nvPr userDrawn="1"/>
        </p:nvSpPr>
        <p:spPr>
          <a:xfrm>
            <a:off x="6790062" y="3344846"/>
            <a:ext cx="1167331" cy="1167331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4FB4A810-8614-AD44-B362-CE45C8C679CE}"/>
              </a:ext>
            </a:extLst>
          </p:cNvPr>
          <p:cNvSpPr>
            <a:spLocks noChangeAspect="1"/>
          </p:cNvSpPr>
          <p:nvPr userDrawn="1"/>
        </p:nvSpPr>
        <p:spPr>
          <a:xfrm>
            <a:off x="4617233" y="1375646"/>
            <a:ext cx="1167331" cy="1167331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ZA" noProof="0" dirty="0"/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/>
              <a:t>바닥글 추가</a:t>
            </a:r>
            <a:endParaRPr lang="ko-KR" altLang="en-US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19B51A1E-902D-48AF-9020-955120F399B6}" type="slidenum">
              <a:rPr lang="en-ZA" altLang="ko-KR" smtClean="0"/>
              <a:pPr/>
              <a:t>‹#›</a:t>
            </a:fld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73243" y="4070589"/>
            <a:ext cx="2160588" cy="900000"/>
          </a:xfrm>
        </p:spPr>
        <p:txBody>
          <a:bodyPr rtlCol="0"/>
          <a:lstStyle>
            <a:lvl1pPr marL="0" indent="0" algn="ctr">
              <a:buNone/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 dirty="0"/>
              <a:t>글머리 기호 설명</a:t>
            </a:r>
          </a:p>
        </p:txBody>
      </p:sp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06425" y="5433656"/>
            <a:ext cx="2160588" cy="900000"/>
          </a:xfrm>
        </p:spPr>
        <p:txBody>
          <a:bodyPr rtlCol="0"/>
          <a:lstStyle>
            <a:lvl1pPr marL="0" indent="0" algn="ctr">
              <a:buNone/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 dirty="0"/>
              <a:t>글머리 기호 설명</a:t>
            </a:r>
          </a:p>
        </p:txBody>
      </p:sp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193059" y="2023212"/>
            <a:ext cx="2160588" cy="900000"/>
          </a:xfrm>
        </p:spPr>
        <p:txBody>
          <a:bodyPr rtlCol="0"/>
          <a:lstStyle>
            <a:lvl1pPr marL="0" indent="0" algn="ctr">
              <a:buNone/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 dirty="0"/>
              <a:t>글머리 기호 설명</a:t>
            </a:r>
          </a:p>
        </p:txBody>
      </p:sp>
      <p:sp>
        <p:nvSpPr>
          <p:cNvPr id="17" name="텍스트 개체 틀 16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593215" y="4189265"/>
            <a:ext cx="2160588" cy="900000"/>
          </a:xfrm>
        </p:spPr>
        <p:txBody>
          <a:bodyPr rtlCol="0"/>
          <a:lstStyle>
            <a:lvl1pPr marL="0" indent="0" algn="ctr">
              <a:buNone/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 dirty="0"/>
              <a:t>글머리 기호 설명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EB3F7825-EB73-4976-9D8D-BAD8C8FCEA8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700571" y="1269806"/>
            <a:ext cx="2160000" cy="504000"/>
          </a:xfrm>
        </p:spPr>
        <p:txBody>
          <a:bodyPr rtlCol="0"/>
          <a:lstStyle>
            <a:lvl1pPr marL="0" indent="0" algn="ctr">
              <a:buNone/>
              <a:defRPr sz="14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 dirty="0"/>
              <a:t>글머리 기호 </a:t>
            </a:r>
            <a:r>
              <a:rPr lang="en-US" altLang="ko-KR" noProof="0" dirty="0"/>
              <a:t>1</a:t>
            </a:r>
            <a:endParaRPr lang="ko-KR" altLang="en-ZA" noProof="0" dirty="0"/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6D972951-9088-4993-8DED-9DA3B6B08CF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73244" y="3308812"/>
            <a:ext cx="2160587" cy="504000"/>
          </a:xfrm>
        </p:spPr>
        <p:txBody>
          <a:bodyPr rtlCol="0"/>
          <a:lstStyle>
            <a:lvl1pPr marL="0" indent="0" algn="ctr">
              <a:buNone/>
              <a:defRPr sz="14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 dirty="0"/>
              <a:t>글머리 기호 </a:t>
            </a:r>
            <a:r>
              <a:rPr lang="en-US" altLang="ko-KR" noProof="0" dirty="0"/>
              <a:t>2</a:t>
            </a:r>
            <a:endParaRPr lang="ko-KR" altLang="en-ZA" noProof="0" dirty="0"/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48424FDD-507C-4199-BFC6-8BC01D8992B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726996" y="5436234"/>
            <a:ext cx="2160588" cy="504000"/>
          </a:xfrm>
        </p:spPr>
        <p:txBody>
          <a:bodyPr rtlCol="0"/>
          <a:lstStyle>
            <a:lvl1pPr marL="0" indent="0" algn="ctr">
              <a:buNone/>
              <a:defRPr sz="14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 dirty="0"/>
              <a:t>글머리 기호 </a:t>
            </a:r>
            <a:r>
              <a:rPr lang="en-US" altLang="ko-KR" noProof="0" dirty="0"/>
              <a:t>3</a:t>
            </a:r>
            <a:endParaRPr lang="ko-KR" altLang="en-ZA" noProof="0" dirty="0"/>
          </a:p>
        </p:txBody>
      </p:sp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id="{33DAFB20-1343-4578-8AA0-0378B674F1B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193060" y="1265900"/>
            <a:ext cx="2160587" cy="504000"/>
          </a:xfrm>
        </p:spPr>
        <p:txBody>
          <a:bodyPr rtlCol="0"/>
          <a:lstStyle>
            <a:lvl1pPr marL="0" indent="0" algn="ctr">
              <a:buNone/>
              <a:defRPr sz="14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 dirty="0"/>
              <a:t>글머리 기호 </a:t>
            </a:r>
            <a:r>
              <a:rPr lang="en-US" altLang="ko-KR" noProof="0" dirty="0"/>
              <a:t>4</a:t>
            </a:r>
            <a:endParaRPr lang="ko-KR" altLang="en-ZA" noProof="0" dirty="0"/>
          </a:p>
        </p:txBody>
      </p:sp>
      <p:sp>
        <p:nvSpPr>
          <p:cNvPr id="19" name="텍스트 개체 틀 18">
            <a:extLst>
              <a:ext uri="{FF2B5EF4-FFF2-40B4-BE49-F238E27FC236}">
                <a16:creationId xmlns:a16="http://schemas.microsoft.com/office/drawing/2014/main" id="{B01E9EA3-8BD6-4531-812C-663C75428B7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593215" y="3427488"/>
            <a:ext cx="2160588" cy="504000"/>
          </a:xfrm>
        </p:spPr>
        <p:txBody>
          <a:bodyPr rtlCol="0"/>
          <a:lstStyle>
            <a:lvl1pPr marL="0" indent="0" algn="ctr">
              <a:buNone/>
              <a:defRPr sz="14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 dirty="0"/>
              <a:t>글머리 기호 </a:t>
            </a:r>
            <a:r>
              <a:rPr lang="en-US" altLang="ko-KR" noProof="0" dirty="0"/>
              <a:t>5</a:t>
            </a:r>
            <a:endParaRPr lang="ko-KR" altLang="en-ZA" noProof="0" dirty="0"/>
          </a:p>
        </p:txBody>
      </p:sp>
      <p:sp>
        <p:nvSpPr>
          <p:cNvPr id="21" name="텍스트 개체 틀 20">
            <a:extLst>
              <a:ext uri="{FF2B5EF4-FFF2-40B4-BE49-F238E27FC236}">
                <a16:creationId xmlns:a16="http://schemas.microsoft.com/office/drawing/2014/main" id="{DA4566DA-C848-4A27-BBC8-722932FFD7F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700865" y="2026822"/>
            <a:ext cx="2160000" cy="900000"/>
          </a:xfrm>
        </p:spPr>
        <p:txBody>
          <a:bodyPr rtlCol="0"/>
          <a:lstStyle>
            <a:lvl1pPr marL="0" indent="0" algn="ctr">
              <a:buNone/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 dirty="0"/>
              <a:t>글머리 기호 설명</a:t>
            </a:r>
          </a:p>
        </p:txBody>
      </p:sp>
      <p:sp>
        <p:nvSpPr>
          <p:cNvPr id="3" name="순서도: 연결자 2">
            <a:extLst>
              <a:ext uri="{FF2B5EF4-FFF2-40B4-BE49-F238E27FC236}">
                <a16:creationId xmlns:a16="http://schemas.microsoft.com/office/drawing/2014/main" id="{B083A696-E79B-435C-87F9-A513B13A61BA}"/>
              </a:ext>
            </a:extLst>
          </p:cNvPr>
          <p:cNvSpPr/>
          <p:nvPr userDrawn="1"/>
        </p:nvSpPr>
        <p:spPr>
          <a:xfrm>
            <a:off x="4476610" y="1749532"/>
            <a:ext cx="3047076" cy="3047076"/>
          </a:xfrm>
          <a:prstGeom prst="flowChartConnector">
            <a:avLst/>
          </a:prstGeom>
          <a:noFill/>
          <a:ln w="1905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08491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x 왼쪽 글머리 기호 이미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타원 19">
            <a:extLst>
              <a:ext uri="{FF2B5EF4-FFF2-40B4-BE49-F238E27FC236}">
                <a16:creationId xmlns:a16="http://schemas.microsoft.com/office/drawing/2014/main" id="{019D3C0C-316D-A045-BC1B-D508718E47A9}"/>
              </a:ext>
            </a:extLst>
          </p:cNvPr>
          <p:cNvSpPr>
            <a:spLocks noChangeAspect="1"/>
          </p:cNvSpPr>
          <p:nvPr userDrawn="1"/>
        </p:nvSpPr>
        <p:spPr>
          <a:xfrm>
            <a:off x="3050592" y="2030748"/>
            <a:ext cx="1508760" cy="15087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56D90BAC-4672-454F-9B98-7A6F31D7B3F7}"/>
              </a:ext>
            </a:extLst>
          </p:cNvPr>
          <p:cNvSpPr>
            <a:spLocks noChangeAspect="1"/>
          </p:cNvSpPr>
          <p:nvPr userDrawn="1"/>
        </p:nvSpPr>
        <p:spPr>
          <a:xfrm>
            <a:off x="5345060" y="2030748"/>
            <a:ext cx="1508760" cy="15087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21146660-9CB0-D241-ACBC-5C0A9FC8AD1A}"/>
              </a:ext>
            </a:extLst>
          </p:cNvPr>
          <p:cNvSpPr>
            <a:spLocks noChangeAspect="1"/>
          </p:cNvSpPr>
          <p:nvPr userDrawn="1"/>
        </p:nvSpPr>
        <p:spPr>
          <a:xfrm>
            <a:off x="759111" y="2030748"/>
            <a:ext cx="1508760" cy="15087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그림 개체 틀 3">
            <a:extLst>
              <a:ext uri="{FF2B5EF4-FFF2-40B4-BE49-F238E27FC236}">
                <a16:creationId xmlns:a16="http://schemas.microsoft.com/office/drawing/2014/main" id="{831AC394-0DDA-6F4A-B2D3-6D95CD866486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086454" y="2358091"/>
            <a:ext cx="854075" cy="854075"/>
          </a:xfrm>
        </p:spPr>
        <p:txBody>
          <a:bodyPr rtlCol="0"/>
          <a:lstStyle>
            <a:lvl1pPr marL="0" indent="0"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en-US" altLang="ko-KR" noProof="0" dirty="0"/>
          </a:p>
        </p:txBody>
      </p:sp>
      <p:sp>
        <p:nvSpPr>
          <p:cNvPr id="28" name="그림 개체 틀 3">
            <a:extLst>
              <a:ext uri="{FF2B5EF4-FFF2-40B4-BE49-F238E27FC236}">
                <a16:creationId xmlns:a16="http://schemas.microsoft.com/office/drawing/2014/main" id="{B1A58D5B-A4BA-F446-90DA-1B6B207869A8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380176" y="2358091"/>
            <a:ext cx="854075" cy="854075"/>
          </a:xfrm>
        </p:spPr>
        <p:txBody>
          <a:bodyPr rtlCol="0"/>
          <a:lstStyle>
            <a:lvl1pPr marL="0" indent="0"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en-US" altLang="ko-KR" noProof="0" dirty="0"/>
          </a:p>
        </p:txBody>
      </p:sp>
      <p:sp>
        <p:nvSpPr>
          <p:cNvPr id="29" name="그림 개체 틀 3">
            <a:extLst>
              <a:ext uri="{FF2B5EF4-FFF2-40B4-BE49-F238E27FC236}">
                <a16:creationId xmlns:a16="http://schemas.microsoft.com/office/drawing/2014/main" id="{7912C149-C249-1940-AF83-360853E78C26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5673898" y="2358091"/>
            <a:ext cx="854075" cy="854075"/>
          </a:xfrm>
        </p:spPr>
        <p:txBody>
          <a:bodyPr rtlCol="0"/>
          <a:lstStyle>
            <a:lvl1pPr marL="0" indent="0"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en-US" altLang="ko-KR" noProof="0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24854E3-04DE-4154-AD8A-9F8AC3E4EE33}"/>
              </a:ext>
            </a:extLst>
          </p:cNvPr>
          <p:cNvSpPr/>
          <p:nvPr userDrawn="1"/>
        </p:nvSpPr>
        <p:spPr>
          <a:xfrm>
            <a:off x="7632650" y="86714"/>
            <a:ext cx="4472635" cy="6684572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100000">
                <a:schemeClr val="tx1">
                  <a:alpha val="31000"/>
                </a:schemeClr>
              </a:gs>
            </a:gsLst>
            <a:lin ang="12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1" name="그림 개체 틀 40">
            <a:extLst>
              <a:ext uri="{FF2B5EF4-FFF2-40B4-BE49-F238E27FC236}">
                <a16:creationId xmlns:a16="http://schemas.microsoft.com/office/drawing/2014/main" id="{5BDD2BB3-B6A3-404C-846E-13E06B2F1662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7632650" y="86714"/>
            <a:ext cx="4472635" cy="6478538"/>
          </a:xfrm>
          <a:custGeom>
            <a:avLst/>
            <a:gdLst>
              <a:gd name="connsiteX0" fmla="*/ 376782 w 4559351"/>
              <a:gd name="connsiteY0" fmla="*/ 5927210 h 6604145"/>
              <a:gd name="connsiteX1" fmla="*/ 1519837 w 4559351"/>
              <a:gd name="connsiteY1" fmla="*/ 6224579 h 6604145"/>
              <a:gd name="connsiteX2" fmla="*/ 1067656 w 4559351"/>
              <a:gd name="connsiteY2" fmla="*/ 6604145 h 6604145"/>
              <a:gd name="connsiteX3" fmla="*/ 567431 w 4559351"/>
              <a:gd name="connsiteY3" fmla="*/ 6347235 h 6604145"/>
              <a:gd name="connsiteX4" fmla="*/ 3770030 w 4559351"/>
              <a:gd name="connsiteY4" fmla="*/ 4729122 h 6604145"/>
              <a:gd name="connsiteX5" fmla="*/ 3830234 w 4559351"/>
              <a:gd name="connsiteY5" fmla="*/ 4893659 h 6604145"/>
              <a:gd name="connsiteX6" fmla="*/ 3125854 w 4559351"/>
              <a:gd name="connsiteY6" fmla="*/ 4949110 h 6604145"/>
              <a:gd name="connsiteX7" fmla="*/ 3170574 w 4559351"/>
              <a:gd name="connsiteY7" fmla="*/ 4030224 h 6604145"/>
              <a:gd name="connsiteX8" fmla="*/ 3437863 w 4559351"/>
              <a:gd name="connsiteY8" fmla="*/ 4760691 h 6604145"/>
              <a:gd name="connsiteX9" fmla="*/ 2793688 w 4559351"/>
              <a:gd name="connsiteY9" fmla="*/ 4980680 h 6604145"/>
              <a:gd name="connsiteX10" fmla="*/ 2501683 w 4559351"/>
              <a:gd name="connsiteY10" fmla="*/ 5003670 h 6604145"/>
              <a:gd name="connsiteX11" fmla="*/ 0 w 4559351"/>
              <a:gd name="connsiteY11" fmla="*/ 3396395 h 6604145"/>
              <a:gd name="connsiteX12" fmla="*/ 3032435 w 4559351"/>
              <a:gd name="connsiteY12" fmla="*/ 3966867 h 6604145"/>
              <a:gd name="connsiteX13" fmla="*/ 1101460 w 4559351"/>
              <a:gd name="connsiteY13" fmla="*/ 6039845 h 6604145"/>
              <a:gd name="connsiteX14" fmla="*/ 10881 w 4559351"/>
              <a:gd name="connsiteY14" fmla="*/ 5508230 h 6604145"/>
              <a:gd name="connsiteX15" fmla="*/ 0 w 4559351"/>
              <a:gd name="connsiteY15" fmla="*/ 5475113 h 6604145"/>
              <a:gd name="connsiteX16" fmla="*/ 0 w 4559351"/>
              <a:gd name="connsiteY16" fmla="*/ 2843941 h 6604145"/>
              <a:gd name="connsiteX17" fmla="*/ 1605508 w 4559351"/>
              <a:gd name="connsiteY17" fmla="*/ 3374908 h 6604145"/>
              <a:gd name="connsiteX18" fmla="*/ 1482045 w 4559351"/>
              <a:gd name="connsiteY18" fmla="*/ 3547687 h 6604145"/>
              <a:gd name="connsiteX19" fmla="*/ 0 w 4559351"/>
              <a:gd name="connsiteY19" fmla="*/ 3206607 h 6604145"/>
              <a:gd name="connsiteX20" fmla="*/ 0 w 4559351"/>
              <a:gd name="connsiteY20" fmla="*/ 0 h 6604145"/>
              <a:gd name="connsiteX21" fmla="*/ 4559351 w 4559351"/>
              <a:gd name="connsiteY21" fmla="*/ 0 h 6604145"/>
              <a:gd name="connsiteX22" fmla="*/ 4559351 w 4559351"/>
              <a:gd name="connsiteY22" fmla="*/ 4284646 h 6604145"/>
              <a:gd name="connsiteX23" fmla="*/ 0 w 4559351"/>
              <a:gd name="connsiteY23" fmla="*/ 2645102 h 6604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4559351" h="6604145">
                <a:moveTo>
                  <a:pt x="376782" y="5927210"/>
                </a:moveTo>
                <a:lnTo>
                  <a:pt x="1519837" y="6224579"/>
                </a:lnTo>
                <a:lnTo>
                  <a:pt x="1067656" y="6604145"/>
                </a:lnTo>
                <a:lnTo>
                  <a:pt x="567431" y="6347235"/>
                </a:lnTo>
                <a:close/>
                <a:moveTo>
                  <a:pt x="3770030" y="4729122"/>
                </a:moveTo>
                <a:lnTo>
                  <a:pt x="3830234" y="4893659"/>
                </a:lnTo>
                <a:lnTo>
                  <a:pt x="3125854" y="4949110"/>
                </a:lnTo>
                <a:close/>
                <a:moveTo>
                  <a:pt x="3170574" y="4030224"/>
                </a:moveTo>
                <a:lnTo>
                  <a:pt x="3437863" y="4760691"/>
                </a:lnTo>
                <a:lnTo>
                  <a:pt x="2793688" y="4980680"/>
                </a:lnTo>
                <a:lnTo>
                  <a:pt x="2501683" y="5003670"/>
                </a:lnTo>
                <a:close/>
                <a:moveTo>
                  <a:pt x="0" y="3396395"/>
                </a:moveTo>
                <a:lnTo>
                  <a:pt x="3032435" y="3966867"/>
                </a:lnTo>
                <a:lnTo>
                  <a:pt x="1101460" y="6039845"/>
                </a:lnTo>
                <a:lnTo>
                  <a:pt x="10881" y="5508230"/>
                </a:lnTo>
                <a:lnTo>
                  <a:pt x="0" y="5475113"/>
                </a:lnTo>
                <a:close/>
                <a:moveTo>
                  <a:pt x="0" y="2843941"/>
                </a:moveTo>
                <a:lnTo>
                  <a:pt x="1605508" y="3374908"/>
                </a:lnTo>
                <a:lnTo>
                  <a:pt x="1482045" y="3547687"/>
                </a:lnTo>
                <a:lnTo>
                  <a:pt x="0" y="3206607"/>
                </a:lnTo>
                <a:close/>
                <a:moveTo>
                  <a:pt x="0" y="0"/>
                </a:moveTo>
                <a:lnTo>
                  <a:pt x="4559351" y="0"/>
                </a:lnTo>
                <a:lnTo>
                  <a:pt x="4559351" y="4284646"/>
                </a:lnTo>
                <a:lnTo>
                  <a:pt x="0" y="264510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rtlCol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 i="1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ko-KR" altLang="en-US" noProof="0" dirty="0"/>
              <a:t>여기에 이미지 삽입 또는 끌어서 놓기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ZA" noProof="0" dirty="0"/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/>
              <a:t>바닥글 추가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26075" y="4688112"/>
            <a:ext cx="2160588" cy="900000"/>
          </a:xfrm>
        </p:spPr>
        <p:txBody>
          <a:bodyPr rtlCol="0"/>
          <a:lstStyle>
            <a:lvl1pPr marL="0" indent="0" algn="ctr"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 dirty="0"/>
              <a:t>글머리 기호 설명</a:t>
            </a:r>
          </a:p>
        </p:txBody>
      </p:sp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20543" y="4688112"/>
            <a:ext cx="2160588" cy="900000"/>
          </a:xfrm>
        </p:spPr>
        <p:txBody>
          <a:bodyPr rtlCol="0"/>
          <a:lstStyle>
            <a:lvl1pPr marL="0" indent="0" algn="ctr"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 dirty="0"/>
              <a:t>글머리 기호 설명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EB3F7825-EB73-4976-9D8D-BAD8C8FCEA8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1800" y="3926334"/>
            <a:ext cx="2160000" cy="504000"/>
          </a:xfrm>
        </p:spPr>
        <p:txBody>
          <a:bodyPr rtlCol="0"/>
          <a:lstStyle>
            <a:lvl1pPr marL="0" indent="0" algn="ctr">
              <a:buNone/>
              <a:defRPr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 dirty="0"/>
              <a:t>글머리 기호 </a:t>
            </a:r>
            <a:r>
              <a:rPr lang="en-US" altLang="ko-KR" noProof="0" dirty="0"/>
              <a:t>1</a:t>
            </a:r>
            <a:endParaRPr lang="ko-KR" altLang="en-ZA" noProof="0" dirty="0"/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6D972951-9088-4993-8DED-9DA3B6B08CF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726076" y="3926335"/>
            <a:ext cx="2160587" cy="504000"/>
          </a:xfrm>
        </p:spPr>
        <p:txBody>
          <a:bodyPr rtlCol="0"/>
          <a:lstStyle>
            <a:lvl1pPr marL="0" indent="0" algn="ctr">
              <a:buNone/>
              <a:defRPr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 dirty="0"/>
              <a:t>글머리 기호 </a:t>
            </a:r>
            <a:r>
              <a:rPr lang="en-US" altLang="ko-KR" noProof="0" dirty="0"/>
              <a:t>2</a:t>
            </a:r>
            <a:endParaRPr lang="ko-KR" altLang="en-ZA" noProof="0" dirty="0"/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48424FDD-507C-4199-BFC6-8BC01D8992B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20543" y="3926335"/>
            <a:ext cx="2160588" cy="504000"/>
          </a:xfrm>
        </p:spPr>
        <p:txBody>
          <a:bodyPr rtlCol="0"/>
          <a:lstStyle>
            <a:lvl1pPr marL="0" indent="0" algn="ctr">
              <a:buNone/>
              <a:defRPr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 dirty="0"/>
              <a:t>글머리 기호 </a:t>
            </a:r>
            <a:r>
              <a:rPr lang="en-US" altLang="ko-KR" noProof="0" dirty="0"/>
              <a:t>3</a:t>
            </a:r>
            <a:endParaRPr lang="ko-KR" altLang="en-ZA" noProof="0" dirty="0"/>
          </a:p>
        </p:txBody>
      </p:sp>
      <p:sp>
        <p:nvSpPr>
          <p:cNvPr id="21" name="텍스트 개체 틀 20">
            <a:extLst>
              <a:ext uri="{FF2B5EF4-FFF2-40B4-BE49-F238E27FC236}">
                <a16:creationId xmlns:a16="http://schemas.microsoft.com/office/drawing/2014/main" id="{DA4566DA-C848-4A27-BBC8-722932FFD7F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32094" y="4683350"/>
            <a:ext cx="2160000" cy="900000"/>
          </a:xfrm>
        </p:spPr>
        <p:txBody>
          <a:bodyPr rtlCol="0"/>
          <a:lstStyle>
            <a:lvl1pPr marL="0" indent="0" algn="ctr"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 dirty="0"/>
              <a:t>글머리 기호 설명</a:t>
            </a:r>
          </a:p>
        </p:txBody>
      </p:sp>
      <p:sp>
        <p:nvSpPr>
          <p:cNvPr id="51" name="팔각형 50">
            <a:extLst>
              <a:ext uri="{FF2B5EF4-FFF2-40B4-BE49-F238E27FC236}">
                <a16:creationId xmlns:a16="http://schemas.microsoft.com/office/drawing/2014/main" id="{758B0359-60B9-4D73-825D-ACE303A61C50}"/>
              </a:ext>
            </a:extLst>
          </p:cNvPr>
          <p:cNvSpPr/>
          <p:nvPr userDrawn="1"/>
        </p:nvSpPr>
        <p:spPr>
          <a:xfrm rot="1361022">
            <a:off x="11394972" y="6053793"/>
            <a:ext cx="634795" cy="634795"/>
          </a:xfrm>
          <a:prstGeom prst="octagon">
            <a:avLst/>
          </a:prstGeom>
          <a:noFill/>
          <a:ln w="3175">
            <a:solidFill>
              <a:schemeClr val="bg1">
                <a:lumMod val="8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09921541-DECE-43BB-BF92-A4B5D5EE5469}"/>
              </a:ext>
            </a:extLst>
          </p:cNvPr>
          <p:cNvSpPr/>
          <p:nvPr userDrawn="1"/>
        </p:nvSpPr>
        <p:spPr>
          <a:xfrm>
            <a:off x="11533871" y="6185902"/>
            <a:ext cx="73515" cy="7351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83095B3B-1284-4E49-BE50-9C84BE7E58B6}"/>
              </a:ext>
            </a:extLst>
          </p:cNvPr>
          <p:cNvSpPr/>
          <p:nvPr userDrawn="1"/>
        </p:nvSpPr>
        <p:spPr>
          <a:xfrm>
            <a:off x="11892084" y="6561525"/>
            <a:ext cx="100439" cy="10043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7491DD10-64CD-40CA-A0BB-397696C0C168}"/>
              </a:ext>
            </a:extLst>
          </p:cNvPr>
          <p:cNvSpPr/>
          <p:nvPr userDrawn="1"/>
        </p:nvSpPr>
        <p:spPr>
          <a:xfrm>
            <a:off x="11342875" y="5990144"/>
            <a:ext cx="260512" cy="260512"/>
          </a:xfrm>
          <a:prstGeom prst="ellipse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5" name="슬라이드 번호 개체 틀 54">
            <a:extLst>
              <a:ext uri="{FF2B5EF4-FFF2-40B4-BE49-F238E27FC236}">
                <a16:creationId xmlns:a16="http://schemas.microsoft.com/office/drawing/2014/main" id="{8702E81C-40F0-489E-8339-0139157E6327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19B51A1E-902D-48AF-9020-955120F399B6}" type="slidenum">
              <a:rPr lang="en-ZA" altLang="ko-KR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296635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팔각형 6">
            <a:extLst>
              <a:ext uri="{FF2B5EF4-FFF2-40B4-BE49-F238E27FC236}">
                <a16:creationId xmlns:a16="http://schemas.microsoft.com/office/drawing/2014/main" id="{12B87281-2FCA-44C5-BFC9-FD653787EFC4}"/>
              </a:ext>
            </a:extLst>
          </p:cNvPr>
          <p:cNvSpPr/>
          <p:nvPr userDrawn="1"/>
        </p:nvSpPr>
        <p:spPr>
          <a:xfrm rot="1361022">
            <a:off x="11394972" y="6053793"/>
            <a:ext cx="634795" cy="634795"/>
          </a:xfrm>
          <a:prstGeom prst="octagon">
            <a:avLst/>
          </a:prstGeom>
          <a:noFill/>
          <a:ln w="3175">
            <a:solidFill>
              <a:schemeClr val="bg1">
                <a:lumMod val="8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rtl="0"/>
            <a:r>
              <a:rPr lang="ko-KR" altLang="en-US" noProof="0" dirty="0"/>
              <a:t>마스터 제목 스타일 편집</a:t>
            </a:r>
            <a:endParaRPr lang="ko-KR" altLang="en-ZA" noProof="0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152000"/>
            <a:ext cx="11340000" cy="468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 rtl="0"/>
            <a:r>
              <a:rPr lang="ko-KR" altLang="en-US" noProof="0" dirty="0"/>
              <a:t>마스터 텍스트 스타일 편집</a:t>
            </a:r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1999" y="6188628"/>
            <a:ext cx="8784941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바닥글 추가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ECA3099-A94F-4C3E-BC29-780EDD38F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w="3175">
            <a:solidFill>
              <a:schemeClr val="accent1"/>
            </a:solidFill>
          </a:ln>
        </p:spPr>
        <p:txBody>
          <a:bodyPr vert="horz" lIns="0" tIns="0" rIns="0" bIns="0" rtlCol="0" anchor="ctr"/>
          <a:lstStyle>
            <a:lvl1pPr algn="ctr">
              <a:defRPr sz="1200" b="1" i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19B51A1E-902D-48AF-9020-955120F399B6}" type="slidenum">
              <a:rPr lang="en-ZA" altLang="ko-KR" smtClean="0"/>
              <a:pPr/>
              <a:t>‹#›</a:t>
            </a:fld>
            <a:endParaRPr lang="ko-KR" altLang="en-US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66BF03E-F48E-4C0A-9078-07AC4DDF896A}"/>
              </a:ext>
            </a:extLst>
          </p:cNvPr>
          <p:cNvSpPr/>
          <p:nvPr userDrawn="1"/>
        </p:nvSpPr>
        <p:spPr>
          <a:xfrm>
            <a:off x="11533871" y="6185902"/>
            <a:ext cx="73515" cy="7351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9F827500-FC74-463C-9312-BC59104AEBD6}"/>
              </a:ext>
            </a:extLst>
          </p:cNvPr>
          <p:cNvSpPr/>
          <p:nvPr userDrawn="1"/>
        </p:nvSpPr>
        <p:spPr>
          <a:xfrm>
            <a:off x="11892084" y="6561525"/>
            <a:ext cx="100439" cy="10043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2AF375EA-F235-4EAA-A52F-D6BF0D6EDDCA}"/>
              </a:ext>
            </a:extLst>
          </p:cNvPr>
          <p:cNvSpPr/>
          <p:nvPr userDrawn="1"/>
        </p:nvSpPr>
        <p:spPr>
          <a:xfrm>
            <a:off x="11342875" y="5990144"/>
            <a:ext cx="260512" cy="260512"/>
          </a:xfrm>
          <a:prstGeom prst="ellipse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E3C8C5B-6356-4B7C-887C-A436D7DB4059}"/>
              </a:ext>
            </a:extLst>
          </p:cNvPr>
          <p:cNvSpPr/>
          <p:nvPr userDrawn="1"/>
        </p:nvSpPr>
        <p:spPr>
          <a:xfrm>
            <a:off x="0" y="6771286"/>
            <a:ext cx="12192000" cy="867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3120C00-0FF6-411F-B2D6-C625ED6BD241}"/>
              </a:ext>
            </a:extLst>
          </p:cNvPr>
          <p:cNvSpPr/>
          <p:nvPr userDrawn="1"/>
        </p:nvSpPr>
        <p:spPr>
          <a:xfrm>
            <a:off x="0" y="0"/>
            <a:ext cx="12192000" cy="867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D142C1D-78E5-4AD5-BEF3-C015D6E3FEBD}"/>
              </a:ext>
            </a:extLst>
          </p:cNvPr>
          <p:cNvSpPr/>
          <p:nvPr userDrawn="1"/>
        </p:nvSpPr>
        <p:spPr>
          <a:xfrm rot="5400000">
            <a:off x="-3385643" y="3385642"/>
            <a:ext cx="6858001" cy="867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00D9306-2240-47FF-AA2F-DC7C26A008A4}"/>
              </a:ext>
            </a:extLst>
          </p:cNvPr>
          <p:cNvSpPr/>
          <p:nvPr userDrawn="1"/>
        </p:nvSpPr>
        <p:spPr>
          <a:xfrm rot="5400000">
            <a:off x="8719643" y="3385643"/>
            <a:ext cx="6858000" cy="867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6B58D833-B77C-4B55-9EE1-5E1647F66C0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36486" y="6246613"/>
            <a:ext cx="761011" cy="335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50" r:id="rId4"/>
    <p:sldLayoutId id="2147483652" r:id="rId5"/>
    <p:sldLayoutId id="2147483656" r:id="rId6"/>
    <p:sldLayoutId id="2147483657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1" r:id="rId13"/>
    <p:sldLayoutId id="2147483653" r:id="rId14"/>
    <p:sldLayoutId id="2147483672" r:id="rId15"/>
    <p:sldLayoutId id="2147483673" r:id="rId16"/>
    <p:sldLayoutId id="2147483674" r:id="rId17"/>
    <p:sldLayoutId id="2147483677" r:id="rId18"/>
    <p:sldLayoutId id="2147483654" r:id="rId19"/>
    <p:sldLayoutId id="2147483660" r:id="rId20"/>
    <p:sldLayoutId id="2147483661" r:id="rId21"/>
    <p:sldLayoutId id="2147483681" r:id="rId22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3200" kern="1200">
          <a:solidFill>
            <a:schemeClr val="tx2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266700" indent="-2667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542925" indent="-276225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809625" indent="-2667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076325" indent="-2667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1343025" indent="-2667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4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sv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5.svg"/><Relationship Id="rId5" Type="http://schemas.openxmlformats.org/officeDocument/2006/relationships/image" Target="../media/image44.png"/><Relationship Id="rId4" Type="http://schemas.openxmlformats.org/officeDocument/2006/relationships/image" Target="../media/image43.svg"/><Relationship Id="rId9" Type="http://schemas.openxmlformats.org/officeDocument/2006/relationships/image" Target="../media/image48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hyperlink" Target="https://github.com/Rachelpace/Pythonproject" TargetMode="External"/><Relationship Id="rId4" Type="http://schemas.openxmlformats.org/officeDocument/2006/relationships/image" Target="../media/image4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sv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3.svg"/><Relationship Id="rId5" Type="http://schemas.openxmlformats.org/officeDocument/2006/relationships/image" Target="../media/image52.png"/><Relationship Id="rId4" Type="http://schemas.openxmlformats.org/officeDocument/2006/relationships/image" Target="../media/image51.svg"/><Relationship Id="rId9" Type="http://schemas.openxmlformats.org/officeDocument/2006/relationships/image" Target="../media/image48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sv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12" Type="http://schemas.openxmlformats.org/officeDocument/2006/relationships/image" Target="../media/image65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59.svg"/><Relationship Id="rId11" Type="http://schemas.openxmlformats.org/officeDocument/2006/relationships/image" Target="../media/image64.png"/><Relationship Id="rId5" Type="http://schemas.openxmlformats.org/officeDocument/2006/relationships/image" Target="../media/image58.png"/><Relationship Id="rId10" Type="http://schemas.openxmlformats.org/officeDocument/2006/relationships/image" Target="../media/image63.svg"/><Relationship Id="rId4" Type="http://schemas.openxmlformats.org/officeDocument/2006/relationships/image" Target="../media/image57.png"/><Relationship Id="rId9" Type="http://schemas.openxmlformats.org/officeDocument/2006/relationships/image" Target="../media/image6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svg"/><Relationship Id="rId7" Type="http://schemas.openxmlformats.org/officeDocument/2006/relationships/image" Target="../media/image20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Relationship Id="rId9" Type="http://schemas.openxmlformats.org/officeDocument/2006/relationships/image" Target="../media/image22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6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Relationship Id="rId9" Type="http://schemas.openxmlformats.org/officeDocument/2006/relationships/image" Target="../media/image29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3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1.xml"/><Relationship Id="rId4" Type="http://schemas.openxmlformats.org/officeDocument/2006/relationships/hyperlink" Target="https://github.com/Rachelpace/Pythonproject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그림 개체 틀 43" descr="꽃 클로즈업&#10;&#10;높은 신뢰도로 생성된 설명">
            <a:extLst>
              <a:ext uri="{FF2B5EF4-FFF2-40B4-BE49-F238E27FC236}">
                <a16:creationId xmlns:a16="http://schemas.microsoft.com/office/drawing/2014/main" id="{1583F255-AF13-4756-96C9-236AB3183BB1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6" name="제목 5">
            <a:extLst>
              <a:ext uri="{FF2B5EF4-FFF2-40B4-BE49-F238E27FC236}">
                <a16:creationId xmlns:a16="http://schemas.microsoft.com/office/drawing/2014/main" id="{2E3EA56B-BEB0-4656-A20B-D15F03B7ACA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ko-KR" altLang="en-US" dirty="0"/>
              <a:t>코딩 프로젝트</a:t>
            </a:r>
            <a:br>
              <a:rPr lang="en-US" altLang="ko-KR" dirty="0"/>
            </a:br>
            <a:r>
              <a:rPr lang="ko-KR" altLang="en-US" dirty="0"/>
              <a:t>포트폴리오</a:t>
            </a:r>
          </a:p>
        </p:txBody>
      </p:sp>
      <p:cxnSp>
        <p:nvCxnSpPr>
          <p:cNvPr id="15" name="직선 연결선(S) 14" descr="구분선">
            <a:extLst>
              <a:ext uri="{FF2B5EF4-FFF2-40B4-BE49-F238E27FC236}">
                <a16:creationId xmlns:a16="http://schemas.microsoft.com/office/drawing/2014/main" id="{E99227BA-E7FE-418C-A9C9-21C49E9DFD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777113" y="2407072"/>
            <a:ext cx="0" cy="11001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부제목 6">
            <a:extLst>
              <a:ext uri="{FF2B5EF4-FFF2-40B4-BE49-F238E27FC236}">
                <a16:creationId xmlns:a16="http://schemas.microsoft.com/office/drawing/2014/main" id="{DA0FE6D5-D475-4CBB-A6C2-E3D991A3689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en-US" altLang="ko-KR" dirty="0"/>
              <a:t>Python, Jupiter Notebook</a:t>
            </a:r>
            <a:endParaRPr lang="ko-KR" altLang="en-US" dirty="0"/>
          </a:p>
        </p:txBody>
      </p:sp>
      <p:grpSp>
        <p:nvGrpSpPr>
          <p:cNvPr id="34" name="그룹 33" title="기하 도형">
            <a:extLst>
              <a:ext uri="{FF2B5EF4-FFF2-40B4-BE49-F238E27FC236}">
                <a16:creationId xmlns:a16="http://schemas.microsoft.com/office/drawing/2014/main" id="{F83DDF3D-91CE-40FB-BC3D-FFB1B5D89E47}"/>
              </a:ext>
            </a:extLst>
          </p:cNvPr>
          <p:cNvGrpSpPr/>
          <p:nvPr/>
        </p:nvGrpSpPr>
        <p:grpSpPr>
          <a:xfrm rot="14400000">
            <a:off x="2652367" y="2055974"/>
            <a:ext cx="1166491" cy="1379850"/>
            <a:chOff x="2451164" y="891257"/>
            <a:chExt cx="2066510" cy="2444489"/>
          </a:xfrm>
        </p:grpSpPr>
        <p:sp>
          <p:nvSpPr>
            <p:cNvPr id="47" name="자유형: 도형 46">
              <a:extLst>
                <a:ext uri="{FF2B5EF4-FFF2-40B4-BE49-F238E27FC236}">
                  <a16:creationId xmlns:a16="http://schemas.microsoft.com/office/drawing/2014/main" id="{B6D0B8EE-8E06-4051-87BF-62C153F3FBBB}"/>
                </a:ext>
              </a:extLst>
            </p:cNvPr>
            <p:cNvSpPr/>
            <p:nvPr/>
          </p:nvSpPr>
          <p:spPr>
            <a:xfrm rot="4308689">
              <a:off x="2494071" y="848350"/>
              <a:ext cx="1980696" cy="2066510"/>
            </a:xfrm>
            <a:custGeom>
              <a:avLst/>
              <a:gdLst>
                <a:gd name="connsiteX0" fmla="*/ 0 w 1980696"/>
                <a:gd name="connsiteY0" fmla="*/ 2066510 h 2066510"/>
                <a:gd name="connsiteX1" fmla="*/ 1138078 w 1980696"/>
                <a:gd name="connsiteY1" fmla="*/ 0 h 2066510"/>
                <a:gd name="connsiteX2" fmla="*/ 1980696 w 1980696"/>
                <a:gd name="connsiteY2" fmla="*/ 1530016 h 2066510"/>
                <a:gd name="connsiteX3" fmla="*/ 1459417 w 1980696"/>
                <a:gd name="connsiteY3" fmla="*/ 2066510 h 2066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80696" h="2066510">
                  <a:moveTo>
                    <a:pt x="0" y="2066510"/>
                  </a:moveTo>
                  <a:lnTo>
                    <a:pt x="1138078" y="0"/>
                  </a:lnTo>
                  <a:lnTo>
                    <a:pt x="1980696" y="1530016"/>
                  </a:lnTo>
                  <a:lnTo>
                    <a:pt x="1459417" y="2066510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ZA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298CE312-D679-4677-A70A-DD8680158C70}"/>
                </a:ext>
              </a:extLst>
            </p:cNvPr>
            <p:cNvSpPr/>
            <p:nvPr/>
          </p:nvSpPr>
          <p:spPr>
            <a:xfrm rot="17100000">
              <a:off x="2845997" y="2637537"/>
              <a:ext cx="749854" cy="646563"/>
            </a:xfrm>
            <a:custGeom>
              <a:avLst/>
              <a:gdLst>
                <a:gd name="connsiteX0" fmla="*/ 0 w 1980696"/>
                <a:gd name="connsiteY0" fmla="*/ 2066510 h 2066510"/>
                <a:gd name="connsiteX1" fmla="*/ 1138078 w 1980696"/>
                <a:gd name="connsiteY1" fmla="*/ 0 h 2066510"/>
                <a:gd name="connsiteX2" fmla="*/ 1980696 w 1980696"/>
                <a:gd name="connsiteY2" fmla="*/ 1530016 h 2066510"/>
                <a:gd name="connsiteX3" fmla="*/ 1459417 w 1980696"/>
                <a:gd name="connsiteY3" fmla="*/ 2066510 h 2066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80696" h="2066510">
                  <a:moveTo>
                    <a:pt x="0" y="2066510"/>
                  </a:moveTo>
                  <a:lnTo>
                    <a:pt x="1138078" y="0"/>
                  </a:lnTo>
                  <a:lnTo>
                    <a:pt x="1980696" y="1530016"/>
                  </a:lnTo>
                  <a:lnTo>
                    <a:pt x="1459417" y="2066510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ZA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10" name="그림 개체 틀 9">
            <a:extLst>
              <a:ext uri="{FF2B5EF4-FFF2-40B4-BE49-F238E27FC236}">
                <a16:creationId xmlns:a16="http://schemas.microsoft.com/office/drawing/2014/main" id="{2DF5F898-81CE-44CC-8366-EDD46030977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0262879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C90256-1A58-4775-A9B2-CFEDD0C22F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분석 결과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6523271-CA51-4336-8053-F494BD81FD4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19B51A1E-902D-48AF-9020-955120F399B6}" type="slidenum">
              <a:rPr lang="en-ZA" altLang="ko-KR" noProof="0" smtClean="0"/>
              <a:pPr rtl="0"/>
              <a:t>10</a:t>
            </a:fld>
            <a:endParaRPr lang="ko-KR" altLang="en-US" noProof="0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CFA73E2-B720-472B-BC70-7EB067E4233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/>
              <a:t>진세노사이드</a:t>
            </a:r>
            <a:r>
              <a:rPr lang="ko-KR" altLang="en-US" dirty="0"/>
              <a:t> </a:t>
            </a:r>
            <a:r>
              <a:rPr lang="en-US" altLang="ko-KR" dirty="0"/>
              <a:t>1mg</a:t>
            </a:r>
            <a:r>
              <a:rPr lang="ko-KR" altLang="en-US" dirty="0"/>
              <a:t>당 가격순으로 정렬한 결과</a:t>
            </a:r>
            <a:r>
              <a:rPr lang="en-US" altLang="ko-KR" dirty="0"/>
              <a:t>, </a:t>
            </a:r>
            <a:r>
              <a:rPr lang="ko-KR" altLang="en-US" dirty="0"/>
              <a:t>중소기업제품과 이마트</a:t>
            </a:r>
            <a:r>
              <a:rPr lang="en-US" altLang="ko-KR" dirty="0"/>
              <a:t>PB</a:t>
            </a:r>
            <a:r>
              <a:rPr lang="ko-KR" altLang="en-US" dirty="0"/>
              <a:t>제품이 가성비가 높았음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이중 </a:t>
            </a:r>
            <a:r>
              <a:rPr lang="ko-KR" altLang="en-US" dirty="0" err="1"/>
              <a:t>서울약사신협</a:t>
            </a:r>
            <a:r>
              <a:rPr lang="ko-KR" altLang="en-US" dirty="0"/>
              <a:t> 제품이 가장 가성비가 가장 우수하며</a:t>
            </a:r>
            <a:r>
              <a:rPr lang="en-US" altLang="ko-KR" dirty="0"/>
              <a:t>, K</a:t>
            </a:r>
            <a:r>
              <a:rPr lang="ko-KR" altLang="en-US" dirty="0"/>
              <a:t>사 제품은 전체 </a:t>
            </a:r>
            <a:r>
              <a:rPr lang="en-US" altLang="ko-KR" dirty="0"/>
              <a:t>67</a:t>
            </a:r>
            <a:r>
              <a:rPr lang="ko-KR" altLang="en-US" dirty="0"/>
              <a:t>제품 중 </a:t>
            </a:r>
            <a:r>
              <a:rPr lang="en-US" altLang="ko-KR" dirty="0"/>
              <a:t>42</a:t>
            </a:r>
            <a:r>
              <a:rPr lang="ko-KR" altLang="en-US" dirty="0"/>
              <a:t>위 이후로 등장하고 있어 가성비가 낮은 제품으로 드러남</a:t>
            </a:r>
            <a:endParaRPr lang="en-US" altLang="ko-KR" dirty="0"/>
          </a:p>
          <a:p>
            <a:endParaRPr lang="ko-KR" altLang="en-US" dirty="0"/>
          </a:p>
        </p:txBody>
      </p:sp>
      <p:graphicFrame>
        <p:nvGraphicFramePr>
          <p:cNvPr id="15" name="차트 14">
            <a:extLst>
              <a:ext uri="{FF2B5EF4-FFF2-40B4-BE49-F238E27FC236}">
                <a16:creationId xmlns:a16="http://schemas.microsoft.com/office/drawing/2014/main" id="{E2217A4E-4076-46CB-AEE3-E2E08C5743B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56361951"/>
              </p:ext>
            </p:extLst>
          </p:nvPr>
        </p:nvGraphicFramePr>
        <p:xfrm>
          <a:off x="2331617" y="2071396"/>
          <a:ext cx="7528766" cy="43546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6" name="순서도: 순차적 액세스 저장소 15">
            <a:extLst>
              <a:ext uri="{FF2B5EF4-FFF2-40B4-BE49-F238E27FC236}">
                <a16:creationId xmlns:a16="http://schemas.microsoft.com/office/drawing/2014/main" id="{71751762-9A51-4712-9758-6098720E0FF4}"/>
              </a:ext>
            </a:extLst>
          </p:cNvPr>
          <p:cNvSpPr/>
          <p:nvPr/>
        </p:nvSpPr>
        <p:spPr>
          <a:xfrm>
            <a:off x="2892490" y="5778000"/>
            <a:ext cx="671804" cy="651600"/>
          </a:xfrm>
          <a:prstGeom prst="flowChartMagneticTap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42</a:t>
            </a:r>
            <a:r>
              <a:rPr lang="ko-KR" altLang="en-US" sz="1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위</a:t>
            </a:r>
          </a:p>
        </p:txBody>
      </p:sp>
    </p:spTree>
    <p:extLst>
      <p:ext uri="{BB962C8B-B14F-4D97-AF65-F5344CB8AC3E}">
        <p14:creationId xmlns:p14="http://schemas.microsoft.com/office/powerpoint/2010/main" val="9547893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0A64F4-0760-4B98-AE4D-9FE4C8FC5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오류 해결 과정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48E3FE7-A064-4DC7-B48F-27DE0B3599B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19B51A1E-902D-48AF-9020-955120F399B6}" type="slidenum">
              <a:rPr lang="en-ZA" altLang="ko-KR" noProof="0" smtClean="0"/>
              <a:pPr rtl="0"/>
              <a:t>11</a:t>
            </a:fld>
            <a:endParaRPr lang="ko-KR" altLang="en-US" noProof="0" dirty="0"/>
          </a:p>
        </p:txBody>
      </p:sp>
      <p:sp>
        <p:nvSpPr>
          <p:cNvPr id="6" name="Rectangle 10">
            <a:extLst>
              <a:ext uri="{FF2B5EF4-FFF2-40B4-BE49-F238E27FC236}">
                <a16:creationId xmlns:a16="http://schemas.microsoft.com/office/drawing/2014/main" id="{7F87DFAE-321D-4F1D-962D-6D0AF88600B6}"/>
              </a:ext>
            </a:extLst>
          </p:cNvPr>
          <p:cNvSpPr/>
          <p:nvPr/>
        </p:nvSpPr>
        <p:spPr>
          <a:xfrm>
            <a:off x="647700" y="1223831"/>
            <a:ext cx="3359305" cy="5687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b="1" dirty="0" err="1">
                <a:latin typeface="맑은고딕"/>
              </a:rPr>
              <a:t>크롤링</a:t>
            </a:r>
            <a:r>
              <a:rPr lang="ko-KR" altLang="en-US" b="1" dirty="0">
                <a:latin typeface="맑은고딕"/>
              </a:rPr>
              <a:t> 단계</a:t>
            </a:r>
            <a:endParaRPr lang="en-US" b="1" dirty="0">
              <a:latin typeface="맑은고딕"/>
            </a:endParaRPr>
          </a:p>
        </p:txBody>
      </p:sp>
      <p:sp>
        <p:nvSpPr>
          <p:cNvPr id="7" name="Rectangle 11">
            <a:extLst>
              <a:ext uri="{FF2B5EF4-FFF2-40B4-BE49-F238E27FC236}">
                <a16:creationId xmlns:a16="http://schemas.microsoft.com/office/drawing/2014/main" id="{8C760C49-CF38-452C-B711-5AA03240ADF1}"/>
              </a:ext>
            </a:extLst>
          </p:cNvPr>
          <p:cNvSpPr/>
          <p:nvPr/>
        </p:nvSpPr>
        <p:spPr>
          <a:xfrm>
            <a:off x="4416354" y="1223831"/>
            <a:ext cx="3359305" cy="5687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b="1" dirty="0">
                <a:latin typeface="맑은고딕"/>
              </a:rPr>
              <a:t>데이터 가공 단계</a:t>
            </a:r>
            <a:endParaRPr lang="en-US" b="1" dirty="0">
              <a:latin typeface="맑은고딕"/>
            </a:endParaRPr>
          </a:p>
        </p:txBody>
      </p:sp>
      <p:sp>
        <p:nvSpPr>
          <p:cNvPr id="8" name="Rectangle 12">
            <a:extLst>
              <a:ext uri="{FF2B5EF4-FFF2-40B4-BE49-F238E27FC236}">
                <a16:creationId xmlns:a16="http://schemas.microsoft.com/office/drawing/2014/main" id="{1A2B807B-E180-47BE-9904-D3938B7B6C0D}"/>
              </a:ext>
            </a:extLst>
          </p:cNvPr>
          <p:cNvSpPr/>
          <p:nvPr/>
        </p:nvSpPr>
        <p:spPr>
          <a:xfrm>
            <a:off x="8184995" y="1223831"/>
            <a:ext cx="3359305" cy="5687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b="1" dirty="0">
                <a:latin typeface="맑은고딕"/>
              </a:rPr>
              <a:t>데이터 분석 단계</a:t>
            </a:r>
            <a:endParaRPr lang="en-US" b="1" dirty="0">
              <a:latin typeface="맑은고딕"/>
            </a:endParaRPr>
          </a:p>
        </p:txBody>
      </p:sp>
      <p:sp>
        <p:nvSpPr>
          <p:cNvPr id="17" name="내용 개체 틀 2">
            <a:extLst>
              <a:ext uri="{FF2B5EF4-FFF2-40B4-BE49-F238E27FC236}">
                <a16:creationId xmlns:a16="http://schemas.microsoft.com/office/drawing/2014/main" id="{E76792FF-F40E-4B0B-B6A6-35B901DE02ED}"/>
              </a:ext>
            </a:extLst>
          </p:cNvPr>
          <p:cNvSpPr txBox="1">
            <a:spLocks/>
          </p:cNvSpPr>
          <p:nvPr/>
        </p:nvSpPr>
        <p:spPr>
          <a:xfrm>
            <a:off x="647700" y="2984739"/>
            <a:ext cx="3358800" cy="2080854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>
            <a:lvl1pPr marL="266700" indent="-2667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542925" indent="-276225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809625" indent="-2667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076325" indent="-2667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343025" indent="-2667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/>
              <a:t>페이지당 제품 리스트 </a:t>
            </a:r>
            <a:r>
              <a:rPr lang="en-US" altLang="ko-KR" sz="1400" dirty="0"/>
              <a:t>40</a:t>
            </a:r>
            <a:r>
              <a:rPr lang="ko-KR" altLang="en-US" sz="1400" dirty="0"/>
              <a:t>건을 추출해야 하는데</a:t>
            </a:r>
            <a:r>
              <a:rPr lang="en-US" altLang="ko-KR" sz="1400" dirty="0"/>
              <a:t>, </a:t>
            </a:r>
            <a:r>
              <a:rPr lang="ko-KR" altLang="en-US" sz="1400" dirty="0"/>
              <a:t>리스트의 제목으로 쓰인 클래스명</a:t>
            </a:r>
            <a:r>
              <a:rPr lang="en-US" altLang="ko-KR" sz="1400" dirty="0"/>
              <a:t>(</a:t>
            </a:r>
            <a:r>
              <a:rPr lang="en-US" altLang="ko-KR" sz="1400" dirty="0" err="1"/>
              <a:t>prod_item</a:t>
            </a:r>
            <a:r>
              <a:rPr lang="en-US" altLang="ko-KR" sz="1400" dirty="0"/>
              <a:t> product-pot)</a:t>
            </a:r>
            <a:r>
              <a:rPr lang="ko-KR" altLang="en-US" sz="1400" dirty="0"/>
              <a:t>이 일부 중복됨</a:t>
            </a:r>
            <a:endParaRPr lang="en-US" altLang="ko-KR" sz="1400" dirty="0"/>
          </a:p>
          <a:p>
            <a:r>
              <a:rPr lang="en-US" altLang="ko-KR" sz="1400" dirty="0"/>
              <a:t>Id</a:t>
            </a:r>
            <a:r>
              <a:rPr lang="ko-KR" altLang="en-US" sz="1400" dirty="0"/>
              <a:t>명으로도 항목명이 걸러지지 않는 문제점 봉착</a:t>
            </a:r>
            <a:endParaRPr lang="en-US" altLang="ko-KR" sz="1400" dirty="0"/>
          </a:p>
        </p:txBody>
      </p:sp>
      <p:sp>
        <p:nvSpPr>
          <p:cNvPr id="19" name="텍스트 개체 틀 4">
            <a:extLst>
              <a:ext uri="{FF2B5EF4-FFF2-40B4-BE49-F238E27FC236}">
                <a16:creationId xmlns:a16="http://schemas.microsoft.com/office/drawing/2014/main" id="{E24620D5-988F-4A00-B31E-9522559190B8}"/>
              </a:ext>
            </a:extLst>
          </p:cNvPr>
          <p:cNvSpPr txBox="1">
            <a:spLocks/>
          </p:cNvSpPr>
          <p:nvPr/>
        </p:nvSpPr>
        <p:spPr>
          <a:xfrm>
            <a:off x="4416354" y="2984603"/>
            <a:ext cx="3359305" cy="2080855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>
            <a:lvl1pPr marL="266700" indent="-2667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542925" indent="-276225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809625" indent="-2667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076325" indent="-2667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343025" indent="-2667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/>
              <a:t>10g</a:t>
            </a:r>
            <a:r>
              <a:rPr lang="ko-KR" altLang="en-US" sz="1400" dirty="0"/>
              <a:t>당 단가는 </a:t>
            </a:r>
            <a:r>
              <a:rPr lang="en-US" altLang="ko-KR" sz="1400" dirty="0"/>
              <a:t>for </a:t>
            </a:r>
            <a:r>
              <a:rPr lang="ko-KR" altLang="en-US" sz="1400" dirty="0"/>
              <a:t>구문으로 간편히 추출했으나</a:t>
            </a:r>
            <a:r>
              <a:rPr lang="en-US" altLang="ko-KR" sz="1400" dirty="0"/>
              <a:t>, 1g</a:t>
            </a:r>
            <a:r>
              <a:rPr lang="ko-KR" altLang="en-US" sz="1400" dirty="0"/>
              <a:t>당 </a:t>
            </a:r>
            <a:r>
              <a:rPr lang="ko-KR" altLang="en-US" sz="1400" dirty="0" err="1"/>
              <a:t>진세노사이드</a:t>
            </a:r>
            <a:r>
              <a:rPr lang="ko-KR" altLang="en-US" sz="1400" dirty="0"/>
              <a:t> 함량은 </a:t>
            </a:r>
            <a:r>
              <a:rPr lang="en-US" altLang="ko-KR" sz="1400" dirty="0"/>
              <a:t>for </a:t>
            </a:r>
            <a:r>
              <a:rPr lang="ko-KR" altLang="en-US" sz="1400" dirty="0"/>
              <a:t>구문을 이중으로 사용해서 추출해야 함</a:t>
            </a:r>
            <a:br>
              <a:rPr lang="en-US" altLang="ko-KR" sz="1400" dirty="0"/>
            </a:br>
            <a:r>
              <a:rPr lang="en-US" altLang="ko-KR" sz="1400" dirty="0"/>
              <a:t>-For</a:t>
            </a:r>
            <a:r>
              <a:rPr lang="ko-KR" altLang="en-US" sz="1400" dirty="0"/>
              <a:t>구문 추출 후 </a:t>
            </a:r>
            <a:r>
              <a:rPr lang="en-US" altLang="ko-KR" sz="1400" dirty="0"/>
              <a:t>append</a:t>
            </a:r>
            <a:r>
              <a:rPr lang="ko-KR" altLang="en-US" sz="1400" dirty="0"/>
              <a:t>로 리스트에 추가 </a:t>
            </a:r>
            <a:endParaRPr lang="en-US" altLang="ko-KR" sz="1400" dirty="0"/>
          </a:p>
          <a:p>
            <a:r>
              <a:rPr lang="ko-KR" altLang="en-US" sz="1400" dirty="0"/>
              <a:t>리스트 간 나누기 연산자는 지원하지 않음</a:t>
            </a:r>
            <a:endParaRPr lang="en-US" altLang="ko-KR" sz="1400" dirty="0"/>
          </a:p>
        </p:txBody>
      </p:sp>
      <p:sp>
        <p:nvSpPr>
          <p:cNvPr id="21" name="텍스트 개체 틀 5">
            <a:extLst>
              <a:ext uri="{FF2B5EF4-FFF2-40B4-BE49-F238E27FC236}">
                <a16:creationId xmlns:a16="http://schemas.microsoft.com/office/drawing/2014/main" id="{9198C4F0-5AE3-4218-9BBE-14682EA1F887}"/>
              </a:ext>
            </a:extLst>
          </p:cNvPr>
          <p:cNvSpPr txBox="1">
            <a:spLocks/>
          </p:cNvSpPr>
          <p:nvPr/>
        </p:nvSpPr>
        <p:spPr>
          <a:xfrm>
            <a:off x="8184995" y="2984603"/>
            <a:ext cx="3358800" cy="2080855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>
            <a:lvl1pPr marL="266700" indent="-2667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542925" indent="-276225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809625" indent="-2667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076325" indent="-2667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343025" indent="-2667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/>
              <a:t>홍삼 농축액 </a:t>
            </a:r>
            <a:r>
              <a:rPr lang="ko-KR" altLang="en-US" sz="1400" dirty="0" err="1"/>
              <a:t>비율값을</a:t>
            </a:r>
            <a:r>
              <a:rPr lang="ko-KR" altLang="en-US" sz="1400" dirty="0"/>
              <a:t> 추출하여 새 컬럼으로 생성하였으나</a:t>
            </a:r>
            <a:r>
              <a:rPr lang="en-US" altLang="ko-KR" sz="1400" dirty="0"/>
              <a:t>, </a:t>
            </a:r>
            <a:r>
              <a:rPr lang="ko-KR" altLang="en-US" sz="1400" dirty="0"/>
              <a:t>홍삼 농축액 정보가 없는 제품에도 비율이 입력되는 오류 발생</a:t>
            </a:r>
            <a:endParaRPr lang="en-US" altLang="ko-KR" sz="1400" dirty="0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E49E348F-4E3E-4C34-A72A-0B2A60B3A4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588" t="46667" r="50000" b="33725"/>
          <a:stretch/>
        </p:blipFill>
        <p:spPr>
          <a:xfrm>
            <a:off x="815789" y="1931789"/>
            <a:ext cx="2788023" cy="893597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DBC49BA4-22CC-423A-A839-F7B3080858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514" t="21307" r="13971" b="5360"/>
          <a:stretch/>
        </p:blipFill>
        <p:spPr>
          <a:xfrm>
            <a:off x="5035202" y="1792543"/>
            <a:ext cx="2121596" cy="1241101"/>
          </a:xfrm>
          <a:prstGeom prst="rect">
            <a:avLst/>
          </a:prstGeom>
        </p:spPr>
      </p:pic>
      <p:sp>
        <p:nvSpPr>
          <p:cNvPr id="30" name="내용 개체 틀 2">
            <a:extLst>
              <a:ext uri="{FF2B5EF4-FFF2-40B4-BE49-F238E27FC236}">
                <a16:creationId xmlns:a16="http://schemas.microsoft.com/office/drawing/2014/main" id="{6E658797-E1EA-4195-B38D-75F3BC4E56C9}"/>
              </a:ext>
            </a:extLst>
          </p:cNvPr>
          <p:cNvSpPr txBox="1">
            <a:spLocks/>
          </p:cNvSpPr>
          <p:nvPr/>
        </p:nvSpPr>
        <p:spPr>
          <a:xfrm>
            <a:off x="647700" y="5154841"/>
            <a:ext cx="3358800" cy="1120587"/>
          </a:xfrm>
          <a:prstGeom prst="rect">
            <a:avLst/>
          </a:prstGeom>
          <a:solidFill>
            <a:schemeClr val="bg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>
            <a:lvl1pPr marL="266700" indent="-2667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542925" indent="-276225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809625" indent="-2667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076325" indent="-2667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343025" indent="-2667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1400" dirty="0"/>
              <a:t>구글링을 통해 </a:t>
            </a:r>
            <a:r>
              <a:rPr lang="en-US" altLang="ko-KR" sz="1400" dirty="0"/>
              <a:t>“Id</a:t>
            </a:r>
            <a:r>
              <a:rPr lang="ko-KR" altLang="en-US" sz="1400" dirty="0"/>
              <a:t>가 </a:t>
            </a:r>
            <a:r>
              <a:rPr lang="en-US" altLang="ko-KR" sz="1400" dirty="0" err="1"/>
              <a:t>productItem</a:t>
            </a:r>
            <a:r>
              <a:rPr lang="ko-KR" altLang="en-US" sz="1400" dirty="0"/>
              <a:t>으로 시작하는</a:t>
            </a:r>
            <a:r>
              <a:rPr lang="en-US" altLang="ko-KR" sz="1400" dirty="0"/>
              <a:t>”</a:t>
            </a:r>
            <a:r>
              <a:rPr lang="ko-KR" altLang="en-US" sz="1400" dirty="0"/>
              <a:t> 리스트를 추출하는 코드를 작성하여 해결함</a:t>
            </a:r>
            <a:br>
              <a:rPr lang="en-US" altLang="ko-KR" sz="1400" dirty="0"/>
            </a:br>
            <a:r>
              <a:rPr lang="en-US" altLang="ko-KR" sz="1400" dirty="0"/>
              <a:t>(li[id^=‘</a:t>
            </a:r>
            <a:r>
              <a:rPr lang="en-US" altLang="ko-KR" sz="1400" dirty="0" err="1"/>
              <a:t>productItem</a:t>
            </a:r>
            <a:r>
              <a:rPr lang="en-US" altLang="ko-KR" sz="1400" dirty="0"/>
              <a:t>’])</a:t>
            </a:r>
          </a:p>
        </p:txBody>
      </p:sp>
      <p:sp>
        <p:nvSpPr>
          <p:cNvPr id="31" name="텍스트 개체 틀 4">
            <a:extLst>
              <a:ext uri="{FF2B5EF4-FFF2-40B4-BE49-F238E27FC236}">
                <a16:creationId xmlns:a16="http://schemas.microsoft.com/office/drawing/2014/main" id="{02E3DD09-B40C-40F4-9191-3EBE80C9E6F4}"/>
              </a:ext>
            </a:extLst>
          </p:cNvPr>
          <p:cNvSpPr txBox="1">
            <a:spLocks/>
          </p:cNvSpPr>
          <p:nvPr/>
        </p:nvSpPr>
        <p:spPr>
          <a:xfrm>
            <a:off x="4416354" y="5154706"/>
            <a:ext cx="3359305" cy="1120588"/>
          </a:xfrm>
          <a:prstGeom prst="rect">
            <a:avLst/>
          </a:prstGeom>
          <a:solidFill>
            <a:schemeClr val="bg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>
            <a:defPPr rtl="0">
              <a:defRPr lang="ko-kr"/>
            </a:defPPr>
            <a:lvl1pPr indent="0"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542925" indent="-276225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809625" indent="-2667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076325" indent="-2667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1343025" indent="-2667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algn="ctr"/>
            <a:r>
              <a:rPr lang="en-US" altLang="ko-KR" dirty="0"/>
              <a:t>10g</a:t>
            </a:r>
            <a:r>
              <a:rPr lang="ko-KR" altLang="en-US" dirty="0"/>
              <a:t>당 단가와 </a:t>
            </a:r>
            <a:r>
              <a:rPr lang="en-US" altLang="ko-KR" dirty="0"/>
              <a:t>10g</a:t>
            </a:r>
            <a:r>
              <a:rPr lang="ko-KR" altLang="en-US" dirty="0"/>
              <a:t>당 </a:t>
            </a:r>
            <a:r>
              <a:rPr lang="ko-KR" altLang="en-US" dirty="0" err="1"/>
              <a:t>진세노사이드</a:t>
            </a:r>
            <a:r>
              <a:rPr lang="ko-KR" altLang="en-US" dirty="0"/>
              <a:t> 함량을 새로운 컬럼으로 생성하여 새 파일로 저장한 뒤</a:t>
            </a:r>
            <a:r>
              <a:rPr lang="en-US" altLang="ko-KR" dirty="0"/>
              <a:t>, </a:t>
            </a:r>
            <a:r>
              <a:rPr lang="ko-KR" altLang="en-US" dirty="0"/>
              <a:t>새 엑셀파일로 나눗셈을 한 새로운 컬럼을 생성함</a:t>
            </a:r>
            <a:endParaRPr lang="en-US" altLang="ko-KR" dirty="0"/>
          </a:p>
        </p:txBody>
      </p:sp>
      <p:sp>
        <p:nvSpPr>
          <p:cNvPr id="32" name="텍스트 개체 틀 5">
            <a:extLst>
              <a:ext uri="{FF2B5EF4-FFF2-40B4-BE49-F238E27FC236}">
                <a16:creationId xmlns:a16="http://schemas.microsoft.com/office/drawing/2014/main" id="{30F770C8-A0FD-4058-B897-5E15EE76CE40}"/>
              </a:ext>
            </a:extLst>
          </p:cNvPr>
          <p:cNvSpPr txBox="1">
            <a:spLocks/>
          </p:cNvSpPr>
          <p:nvPr/>
        </p:nvSpPr>
        <p:spPr>
          <a:xfrm>
            <a:off x="8184995" y="5154706"/>
            <a:ext cx="3358800" cy="1120588"/>
          </a:xfrm>
          <a:prstGeom prst="rect">
            <a:avLst/>
          </a:prstGeom>
          <a:solidFill>
            <a:schemeClr val="bg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>
            <a:lvl1pPr marL="266700" indent="-2667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542925" indent="-276225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809625" indent="-2667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076325" indent="-2667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343025" indent="-2667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400" dirty="0"/>
              <a:t>For</a:t>
            </a:r>
            <a:r>
              <a:rPr lang="ko-KR" altLang="en-US" sz="1400" dirty="0"/>
              <a:t>구문 앞에 기본값을 </a:t>
            </a:r>
            <a:br>
              <a:rPr lang="en-US" altLang="ko-KR" sz="1400" dirty="0"/>
            </a:br>
            <a:r>
              <a:rPr lang="en-US" altLang="ko-KR" sz="1400" dirty="0"/>
              <a:t>None</a:t>
            </a:r>
            <a:r>
              <a:rPr lang="ko-KR" altLang="en-US" sz="1400" dirty="0"/>
              <a:t>으로 설정한 뒤 </a:t>
            </a:r>
            <a:r>
              <a:rPr lang="en-US" altLang="ko-KR" sz="1400" dirty="0"/>
              <a:t>for </a:t>
            </a:r>
            <a:r>
              <a:rPr lang="ko-KR" altLang="en-US" sz="1400" dirty="0"/>
              <a:t>구문 실행 </a:t>
            </a:r>
            <a:endParaRPr lang="en-US" altLang="ko-KR" sz="1400" dirty="0"/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E2A65DC5-A282-4372-91F9-54DE7570C15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515" t="45752" r="33796" b="24444"/>
          <a:stretch/>
        </p:blipFill>
        <p:spPr>
          <a:xfrm>
            <a:off x="8148145" y="1888352"/>
            <a:ext cx="3314630" cy="1096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816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2D215A-7D9D-4B71-81A1-3220FCFE3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dirty="0"/>
              <a:t>프로젝트를 통해 깨달은 점</a:t>
            </a:r>
            <a:r>
              <a:rPr lang="en-US" altLang="ko-KR" dirty="0"/>
              <a:t>…</a:t>
            </a:r>
            <a:endParaRPr lang="ko-KR" altLang="en-US" dirty="0"/>
          </a:p>
        </p:txBody>
      </p:sp>
      <p:pic>
        <p:nvPicPr>
          <p:cNvPr id="93" name="그림 개체 틀 92" descr="문서 윤곽선">
            <a:extLst>
              <a:ext uri="{FF2B5EF4-FFF2-40B4-BE49-F238E27FC236}">
                <a16:creationId xmlns:a16="http://schemas.microsoft.com/office/drawing/2014/main" id="{EAF3579C-5F54-BD44-AD76-C07BBA5EFEA7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86454" y="2358091"/>
            <a:ext cx="854075" cy="854075"/>
          </a:xfrm>
        </p:spPr>
      </p:pic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E6971D8C-ECC5-4EDD-AC10-DDF4CA7E9DC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31800" y="3926334"/>
            <a:ext cx="2160000" cy="540000"/>
          </a:xfrm>
        </p:spPr>
        <p:txBody>
          <a:bodyPr rtlCol="0"/>
          <a:lstStyle/>
          <a:p>
            <a:pPr rtl="0">
              <a:lnSpc>
                <a:spcPct val="100000"/>
              </a:lnSpc>
            </a:pPr>
            <a:r>
              <a:rPr lang="ko-KR" altLang="en-US" dirty="0"/>
              <a:t>깨끗한 </a:t>
            </a:r>
            <a:br>
              <a:rPr lang="ko-KR" altLang="en-ZA" dirty="0"/>
            </a:br>
            <a:r>
              <a:rPr lang="ko-KR" altLang="en-US" dirty="0"/>
              <a:t>원시 데이터</a:t>
            </a:r>
          </a:p>
        </p:txBody>
      </p:sp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id="{A6B0E616-411B-4401-BC87-821D72B9D61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32094" y="4683350"/>
            <a:ext cx="2160000" cy="955450"/>
          </a:xfrm>
        </p:spPr>
        <p:txBody>
          <a:bodyPr rtlCol="0"/>
          <a:lstStyle/>
          <a:p>
            <a:pPr rtl="0"/>
            <a:r>
              <a:rPr lang="ko-KR" altLang="en-US" dirty="0" err="1"/>
              <a:t>심도있는</a:t>
            </a:r>
            <a:r>
              <a:rPr lang="ko-KR" altLang="en-US" dirty="0"/>
              <a:t> 분석을 위해서는 자체 오류가 적은 정확한 데이터를 활용하는 것이 가장 중요하다는 생각이 듭니다</a:t>
            </a:r>
            <a:r>
              <a:rPr lang="en-US" altLang="ko-KR" dirty="0"/>
              <a:t>.</a:t>
            </a:r>
            <a:endParaRPr lang="ko-KR" altLang="ru-RU" dirty="0"/>
          </a:p>
        </p:txBody>
      </p:sp>
      <p:cxnSp>
        <p:nvCxnSpPr>
          <p:cNvPr id="75" name="직선 연결선(S) 74" descr="슬라이드의 첫 번째 구분선">
            <a:extLst>
              <a:ext uri="{FF2B5EF4-FFF2-40B4-BE49-F238E27FC236}">
                <a16:creationId xmlns:a16="http://schemas.microsoft.com/office/drawing/2014/main" id="{1D5BA55A-3253-4F3B-A32A-5A12ECE65A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659047" y="2052013"/>
            <a:ext cx="0" cy="1487495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5" name="그림 개체 틀 94" descr="여성 프로그래머 윤곽선">
            <a:extLst>
              <a:ext uri="{FF2B5EF4-FFF2-40B4-BE49-F238E27FC236}">
                <a16:creationId xmlns:a16="http://schemas.microsoft.com/office/drawing/2014/main" id="{1B98F2ED-22A7-8047-A12B-3AE19B270198}"/>
              </a:ext>
            </a:extLst>
          </p:cNvPr>
          <p:cNvPicPr>
            <a:picLocks noGrp="1" noChangeAspect="1"/>
          </p:cNvPicPr>
          <p:nvPr>
            <p:ph type="pic" sz="quarter" idx="28"/>
          </p:nvPr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3380176" y="2358091"/>
            <a:ext cx="854075" cy="854075"/>
          </a:xfrm>
        </p:spPr>
      </p:pic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A6E9F776-E542-4D93-851A-A3A10F6D2A7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726076" y="3926335"/>
            <a:ext cx="2160587" cy="540000"/>
          </a:xfrm>
        </p:spPr>
        <p:txBody>
          <a:bodyPr rtlCol="0"/>
          <a:lstStyle/>
          <a:p>
            <a:pPr rtl="0">
              <a:lnSpc>
                <a:spcPct val="100000"/>
              </a:lnSpc>
            </a:pPr>
            <a:r>
              <a:rPr lang="ko-KR" altLang="en-US" dirty="0"/>
              <a:t>오류 처리 스킬</a:t>
            </a:r>
            <a:endParaRPr lang="ko-KR" altLang="en-ZA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9CEA89E-0B03-4727-AB47-73EA4E2DF94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rtlCol="0"/>
          <a:lstStyle/>
          <a:p>
            <a:pPr rtl="0"/>
            <a:r>
              <a:rPr lang="ko-KR" altLang="en-US" dirty="0"/>
              <a:t>데이터의 다양한 오류를 예상할 수 있는 전체적인 안목이 필요함을 </a:t>
            </a:r>
            <a:r>
              <a:rPr lang="ko-KR" altLang="en-US" dirty="0" err="1"/>
              <a:t>깨달았습니다</a:t>
            </a:r>
            <a:r>
              <a:rPr lang="en-US" altLang="ko-KR" dirty="0"/>
              <a:t>.</a:t>
            </a:r>
            <a:endParaRPr lang="ko-KR" altLang="ru-RU" dirty="0"/>
          </a:p>
        </p:txBody>
      </p:sp>
      <p:cxnSp>
        <p:nvCxnSpPr>
          <p:cNvPr id="77" name="직선 연결선(S) 76" descr="슬라이드의 두 번째 구분선">
            <a:extLst>
              <a:ext uri="{FF2B5EF4-FFF2-40B4-BE49-F238E27FC236}">
                <a16:creationId xmlns:a16="http://schemas.microsoft.com/office/drawing/2014/main" id="{50250EBA-885D-4E6F-B841-92A9B8FBBB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953541" y="2052013"/>
            <a:ext cx="0" cy="1487495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7" name="그림 개체 틀 96" descr="돋보기 단색으로 채워진">
            <a:extLst>
              <a:ext uri="{FF2B5EF4-FFF2-40B4-BE49-F238E27FC236}">
                <a16:creationId xmlns:a16="http://schemas.microsoft.com/office/drawing/2014/main" id="{41A48230-7A6F-634A-84FA-2508F0A6B9D5}"/>
              </a:ext>
            </a:extLst>
          </p:cNvPr>
          <p:cNvPicPr>
            <a:picLocks noGrp="1" noChangeAspect="1"/>
          </p:cNvPicPr>
          <p:nvPr>
            <p:ph type="pic" sz="quarter" idx="29"/>
          </p:nvPr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5673898" y="2358091"/>
            <a:ext cx="854075" cy="854075"/>
          </a:xfrm>
        </p:spPr>
      </p:pic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CE222CAE-9234-4B0E-90FC-584C469313C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020543" y="3926335"/>
            <a:ext cx="2160588" cy="540000"/>
          </a:xfrm>
        </p:spPr>
        <p:txBody>
          <a:bodyPr rtlCol="0"/>
          <a:lstStyle/>
          <a:p>
            <a:pPr rtl="0">
              <a:lnSpc>
                <a:spcPct val="100000"/>
              </a:lnSpc>
            </a:pPr>
            <a:r>
              <a:rPr lang="ko-KR" altLang="en-US" dirty="0" err="1"/>
              <a:t>의미있는</a:t>
            </a:r>
            <a:r>
              <a:rPr lang="ko-KR" altLang="en-US" dirty="0"/>
              <a:t> 질문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4F969E5-6F82-4658-A735-72D16DDDD1D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/>
          <a:p>
            <a:pPr rtl="0"/>
            <a:r>
              <a:rPr lang="ko-KR" altLang="en-US" dirty="0"/>
              <a:t>데이터를 </a:t>
            </a:r>
            <a:r>
              <a:rPr lang="ko-KR" altLang="en-US" dirty="0" err="1"/>
              <a:t>들어다</a:t>
            </a:r>
            <a:r>
              <a:rPr lang="ko-KR" altLang="en-US" dirty="0"/>
              <a:t> 보면서 질문을 던지다 보면</a:t>
            </a:r>
            <a:r>
              <a:rPr lang="en-US" altLang="ko-KR" dirty="0"/>
              <a:t>, </a:t>
            </a:r>
            <a:r>
              <a:rPr lang="ko-KR" altLang="en-US" dirty="0"/>
              <a:t>실생활에서 유용하게 활용할 수 있는 결과를 얻을 수 있을 것 같습니다</a:t>
            </a:r>
            <a:r>
              <a:rPr lang="en-US" altLang="ko-KR" dirty="0"/>
              <a:t>.</a:t>
            </a:r>
            <a:endParaRPr lang="ko-KR" altLang="ru-RU" dirty="0"/>
          </a:p>
        </p:txBody>
      </p:sp>
      <p:pic>
        <p:nvPicPr>
          <p:cNvPr id="179" name="그림 개체 틀 178" descr="개체 틀 그림">
            <a:extLst>
              <a:ext uri="{FF2B5EF4-FFF2-40B4-BE49-F238E27FC236}">
                <a16:creationId xmlns:a16="http://schemas.microsoft.com/office/drawing/2014/main" id="{9BB8F54F-F5BC-471B-9740-0BA6847A4574}"/>
              </a:ext>
            </a:extLst>
          </p:cNvPr>
          <p:cNvPicPr>
            <a:picLocks noGrp="1" noChangeAspect="1"/>
          </p:cNvPicPr>
          <p:nvPr>
            <p:ph type="pic" sz="quarter" idx="25"/>
          </p:nvPr>
        </p:nvPicPr>
        <p:blipFill rotWithShape="1"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2A7A116-BC28-4E39-B586-25212F9948F2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ZA" altLang="ko-KR" smtClean="0"/>
              <a:pPr rtl="0"/>
              <a:t>12</a:t>
            </a:fld>
            <a:endParaRPr lang="ko-KR" altLang="en-ZA" dirty="0"/>
          </a:p>
        </p:txBody>
      </p:sp>
    </p:spTree>
    <p:extLst>
      <p:ext uri="{BB962C8B-B14F-4D97-AF65-F5344CB8AC3E}">
        <p14:creationId xmlns:p14="http://schemas.microsoft.com/office/powerpoint/2010/main" val="33010681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개체 틀 9" descr="비, 자연, 하늘, 비행 그림&#10;&#10;높은 신뢰도로 생성된 설명">
            <a:extLst>
              <a:ext uri="{FF2B5EF4-FFF2-40B4-BE49-F238E27FC236}">
                <a16:creationId xmlns:a16="http://schemas.microsoft.com/office/drawing/2014/main" id="{EE75983F-2708-4C39-B331-8F594511A3FA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000" y="86714"/>
            <a:ext cx="6009285" cy="3977285"/>
          </a:xfr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9CB1D87D-E475-451A-B36C-E4A4F63609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000" y="4063999"/>
            <a:ext cx="6012000" cy="863601"/>
          </a:xfrm>
        </p:spPr>
        <p:txBody>
          <a:bodyPr rtlCol="0"/>
          <a:lstStyle/>
          <a:p>
            <a:pPr rtl="0"/>
            <a:r>
              <a:rPr lang="en-US" altLang="ko-KR" dirty="0"/>
              <a:t>#2.</a:t>
            </a:r>
            <a:r>
              <a:rPr lang="ko-KR" altLang="en-US" dirty="0"/>
              <a:t> 화장품 프로젝트</a:t>
            </a:r>
            <a:endParaRPr lang="ko-KR" altLang="en-ZA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56BE522-961D-4737-9715-127DB8A86EB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ko-KR" altLang="en-US" dirty="0"/>
              <a:t>화장대에 놓여있는 화장품만 수십가지</a:t>
            </a:r>
            <a:r>
              <a:rPr lang="en-US" altLang="ko-KR" dirty="0"/>
              <a:t>!</a:t>
            </a:r>
          </a:p>
          <a:p>
            <a:pPr rtl="0"/>
            <a:r>
              <a:rPr lang="ko-KR" altLang="en-US" dirty="0"/>
              <a:t>유통기한도 제각각</a:t>
            </a:r>
            <a:r>
              <a:rPr lang="en-US" altLang="ko-KR" dirty="0"/>
              <a:t>!</a:t>
            </a:r>
          </a:p>
          <a:p>
            <a:pPr rtl="0"/>
            <a:r>
              <a:rPr lang="ko-KR" altLang="en-US" dirty="0"/>
              <a:t>한눈에 유통기한을 관리할 수 있다면</a:t>
            </a:r>
            <a:r>
              <a:rPr lang="en-US" altLang="ko-KR" dirty="0"/>
              <a:t>?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645A1B7-8B88-4D90-983D-BAA2E9AAFFD3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464300" y="1152000"/>
            <a:ext cx="5307700" cy="4680000"/>
          </a:xfrm>
        </p:spPr>
        <p:txBody>
          <a:bodyPr rtlCol="0" anchor="t"/>
          <a:lstStyle/>
          <a:p>
            <a:pPr marL="0" indent="0" rtl="0">
              <a:buNone/>
            </a:pPr>
            <a:r>
              <a:rPr lang="ko-KR" altLang="en-US" sz="4400" dirty="0"/>
              <a:t>화장품 사용기한</a:t>
            </a:r>
            <a:r>
              <a:rPr lang="en-US" altLang="ko-KR" sz="4400" dirty="0"/>
              <a:t>?</a:t>
            </a:r>
            <a:endParaRPr lang="ko-KR" altLang="en-US" sz="4400" dirty="0"/>
          </a:p>
          <a:p>
            <a:pPr marL="0" indent="0" rtl="0">
              <a:buNone/>
            </a:pPr>
            <a:r>
              <a:rPr lang="ko-KR" altLang="en-US" dirty="0"/>
              <a:t>화장품의 성분에 대한 소비자들의 지대한 관심은 </a:t>
            </a:r>
            <a:r>
              <a:rPr lang="en-US" altLang="ko-KR" dirty="0"/>
              <a:t>‘</a:t>
            </a:r>
            <a:r>
              <a:rPr lang="ko-KR" altLang="en-US" dirty="0"/>
              <a:t>안전성</a:t>
            </a:r>
            <a:r>
              <a:rPr lang="en-US" altLang="ko-KR" dirty="0"/>
              <a:t>’</a:t>
            </a:r>
            <a:r>
              <a:rPr lang="ko-KR" altLang="en-US" dirty="0"/>
              <a:t>에 대한 우려 때문이다</a:t>
            </a:r>
            <a:r>
              <a:rPr lang="en-US" altLang="ko-KR" dirty="0"/>
              <a:t>. </a:t>
            </a:r>
            <a:r>
              <a:rPr lang="ko-KR" altLang="en-US" dirty="0"/>
              <a:t>식품에 대한 유통기한에 대해서는 민감하지만</a:t>
            </a:r>
            <a:r>
              <a:rPr lang="en-US" altLang="ko-KR" dirty="0"/>
              <a:t>, </a:t>
            </a:r>
            <a:r>
              <a:rPr lang="ko-KR" altLang="en-US" dirty="0"/>
              <a:t>바르는 화장품에 대해서는 다소 둔감한 편이다</a:t>
            </a:r>
            <a:r>
              <a:rPr lang="en-US" altLang="ko-KR" dirty="0"/>
              <a:t>. </a:t>
            </a:r>
            <a:r>
              <a:rPr lang="ko-KR" altLang="en-US" dirty="0"/>
              <a:t>왜 일까</a:t>
            </a:r>
            <a:r>
              <a:rPr lang="en-US" altLang="ko-KR" dirty="0"/>
              <a:t>? </a:t>
            </a:r>
            <a:r>
              <a:rPr lang="ko-KR" altLang="en-US" dirty="0"/>
              <a:t>작은 화장품에 깨알 같은 글씨의 유통기한이 한눈에 들어오지 않을 뿐더러</a:t>
            </a:r>
            <a:r>
              <a:rPr lang="en-US" altLang="ko-KR" dirty="0"/>
              <a:t>, </a:t>
            </a:r>
            <a:r>
              <a:rPr lang="ko-KR" altLang="en-US" dirty="0"/>
              <a:t>유통기한 정보를 읽기도 어렵기 때문이다</a:t>
            </a:r>
            <a:r>
              <a:rPr lang="en-US" altLang="ko-KR" dirty="0"/>
              <a:t>.</a:t>
            </a:r>
          </a:p>
        </p:txBody>
      </p:sp>
      <p:grpSp>
        <p:nvGrpSpPr>
          <p:cNvPr id="46" name="그룹 45" title="삼각형 그룹">
            <a:extLst>
              <a:ext uri="{FF2B5EF4-FFF2-40B4-BE49-F238E27FC236}">
                <a16:creationId xmlns:a16="http://schemas.microsoft.com/office/drawing/2014/main" id="{62DF6AE8-6133-4C1E-91DD-755705ACF0F1}"/>
              </a:ext>
            </a:extLst>
          </p:cNvPr>
          <p:cNvGrpSpPr/>
          <p:nvPr/>
        </p:nvGrpSpPr>
        <p:grpSpPr>
          <a:xfrm>
            <a:off x="9862160" y="3790005"/>
            <a:ext cx="1850209" cy="1915995"/>
            <a:chOff x="9862160" y="831132"/>
            <a:chExt cx="1850209" cy="1915995"/>
          </a:xfrm>
        </p:grpSpPr>
        <p:sp>
          <p:nvSpPr>
            <p:cNvPr id="16" name="자유형: 도형 15" title="삼각형">
              <a:extLst>
                <a:ext uri="{FF2B5EF4-FFF2-40B4-BE49-F238E27FC236}">
                  <a16:creationId xmlns:a16="http://schemas.microsoft.com/office/drawing/2014/main" id="{156942E6-31A5-42F5-A00C-A90D409A08BC}"/>
                </a:ext>
              </a:extLst>
            </p:cNvPr>
            <p:cNvSpPr/>
            <p:nvPr/>
          </p:nvSpPr>
          <p:spPr>
            <a:xfrm rot="19260823">
              <a:off x="9984083" y="1150976"/>
              <a:ext cx="467362" cy="344458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ZA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" name="자유형: 도형 16" title="삼각형">
              <a:extLst>
                <a:ext uri="{FF2B5EF4-FFF2-40B4-BE49-F238E27FC236}">
                  <a16:creationId xmlns:a16="http://schemas.microsoft.com/office/drawing/2014/main" id="{055D27E0-4C92-4640-A2B8-86540741DCE6}"/>
                </a:ext>
              </a:extLst>
            </p:cNvPr>
            <p:cNvSpPr/>
            <p:nvPr/>
          </p:nvSpPr>
          <p:spPr>
            <a:xfrm rot="20377627">
              <a:off x="10445799" y="1461330"/>
              <a:ext cx="316887" cy="23355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ZA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" name="자유형: 도형 17" title="삼각형">
              <a:extLst>
                <a:ext uri="{FF2B5EF4-FFF2-40B4-BE49-F238E27FC236}">
                  <a16:creationId xmlns:a16="http://schemas.microsoft.com/office/drawing/2014/main" id="{E760DC62-191E-4D60-AAAC-37DDF411BF9D}"/>
                </a:ext>
              </a:extLst>
            </p:cNvPr>
            <p:cNvSpPr/>
            <p:nvPr/>
          </p:nvSpPr>
          <p:spPr>
            <a:xfrm rot="19260823">
              <a:off x="10485025" y="1232684"/>
              <a:ext cx="250689" cy="18476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ZA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" name="자유형: 도형 18" title="삼각형">
              <a:extLst>
                <a:ext uri="{FF2B5EF4-FFF2-40B4-BE49-F238E27FC236}">
                  <a16:creationId xmlns:a16="http://schemas.microsoft.com/office/drawing/2014/main" id="{B21F5D55-03CC-4A29-B8D0-2B1C7DE7C79D}"/>
                </a:ext>
              </a:extLst>
            </p:cNvPr>
            <p:cNvSpPr/>
            <p:nvPr/>
          </p:nvSpPr>
          <p:spPr>
            <a:xfrm rot="19810388">
              <a:off x="10832584" y="1393714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ZA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" name="자유형: 도형 19" title="삼각형">
              <a:extLst>
                <a:ext uri="{FF2B5EF4-FFF2-40B4-BE49-F238E27FC236}">
                  <a16:creationId xmlns:a16="http://schemas.microsoft.com/office/drawing/2014/main" id="{6A692EA0-8FB5-4D6A-B1B1-20463392DEDE}"/>
                </a:ext>
              </a:extLst>
            </p:cNvPr>
            <p:cNvSpPr/>
            <p:nvPr/>
          </p:nvSpPr>
          <p:spPr>
            <a:xfrm rot="18277851">
              <a:off x="10920185" y="994164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ZA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" name="자유형: 도형 20" title="삼각형">
              <a:extLst>
                <a:ext uri="{FF2B5EF4-FFF2-40B4-BE49-F238E27FC236}">
                  <a16:creationId xmlns:a16="http://schemas.microsoft.com/office/drawing/2014/main" id="{46FB2BA9-5E08-4A8F-BC47-8EFA61E4E6CE}"/>
                </a:ext>
              </a:extLst>
            </p:cNvPr>
            <p:cNvSpPr/>
            <p:nvPr/>
          </p:nvSpPr>
          <p:spPr>
            <a:xfrm rot="20761418">
              <a:off x="11313110" y="1642801"/>
              <a:ext cx="162256" cy="119587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ZA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" name="자유형: 도형 21" title="삼각형">
              <a:extLst>
                <a:ext uri="{FF2B5EF4-FFF2-40B4-BE49-F238E27FC236}">
                  <a16:creationId xmlns:a16="http://schemas.microsoft.com/office/drawing/2014/main" id="{5B0A2587-D640-4AEE-9456-860CD02427C8}"/>
                </a:ext>
              </a:extLst>
            </p:cNvPr>
            <p:cNvSpPr/>
            <p:nvPr/>
          </p:nvSpPr>
          <p:spPr>
            <a:xfrm rot="17315293">
              <a:off x="11523906" y="859664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ZA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" name="자유형: 도형 22" title="삼각형">
              <a:extLst>
                <a:ext uri="{FF2B5EF4-FFF2-40B4-BE49-F238E27FC236}">
                  <a16:creationId xmlns:a16="http://schemas.microsoft.com/office/drawing/2014/main" id="{373F2649-8DA3-441F-9BDD-77A942FA3DBE}"/>
                </a:ext>
              </a:extLst>
            </p:cNvPr>
            <p:cNvSpPr/>
            <p:nvPr/>
          </p:nvSpPr>
          <p:spPr>
            <a:xfrm rot="20082236">
              <a:off x="11215766" y="1243239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ZA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" name="자유형: 도형 23" title="삼각형">
              <a:extLst>
                <a:ext uri="{FF2B5EF4-FFF2-40B4-BE49-F238E27FC236}">
                  <a16:creationId xmlns:a16="http://schemas.microsoft.com/office/drawing/2014/main" id="{95933F98-3B9B-4270-9281-570AD41C3F19}"/>
                </a:ext>
              </a:extLst>
            </p:cNvPr>
            <p:cNvSpPr/>
            <p:nvPr/>
          </p:nvSpPr>
          <p:spPr>
            <a:xfrm rot="19879732">
              <a:off x="11436537" y="1436545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ZA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" name="자유형: 도형 24" title="삼각형">
              <a:extLst>
                <a:ext uri="{FF2B5EF4-FFF2-40B4-BE49-F238E27FC236}">
                  <a16:creationId xmlns:a16="http://schemas.microsoft.com/office/drawing/2014/main" id="{3DAB5C84-F2AD-47FD-ABEC-6D6626D2B7FF}"/>
                </a:ext>
              </a:extLst>
            </p:cNvPr>
            <p:cNvSpPr/>
            <p:nvPr/>
          </p:nvSpPr>
          <p:spPr>
            <a:xfrm rot="328041">
              <a:off x="9862160" y="1513660"/>
              <a:ext cx="579699" cy="606799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  <a:gd name="connsiteX0" fmla="*/ 487806 w 487806"/>
                <a:gd name="connsiteY0" fmla="*/ 171848 h 510610"/>
                <a:gd name="connsiteX1" fmla="*/ 308036 w 487806"/>
                <a:gd name="connsiteY1" fmla="*/ 510610 h 510610"/>
                <a:gd name="connsiteX2" fmla="*/ 0 w 487806"/>
                <a:gd name="connsiteY2" fmla="*/ 0 h 510610"/>
                <a:gd name="connsiteX3" fmla="*/ 487806 w 487806"/>
                <a:gd name="connsiteY3" fmla="*/ 171848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7806" h="510610">
                  <a:moveTo>
                    <a:pt x="487806" y="171848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487806" y="171848"/>
                  </a:lnTo>
                  <a:close/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ZA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" name="자유형: 도형 25" title="삼각형">
              <a:extLst>
                <a:ext uri="{FF2B5EF4-FFF2-40B4-BE49-F238E27FC236}">
                  <a16:creationId xmlns:a16="http://schemas.microsoft.com/office/drawing/2014/main" id="{A4E2ACF8-4066-4DB9-B5D5-E8AA3B152710}"/>
                </a:ext>
              </a:extLst>
            </p:cNvPr>
            <p:cNvSpPr/>
            <p:nvPr/>
          </p:nvSpPr>
          <p:spPr>
            <a:xfrm>
              <a:off x="10639428" y="1814668"/>
              <a:ext cx="316887" cy="23355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ZA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" name="자유형: 도형 26" title="삼각형">
              <a:extLst>
                <a:ext uri="{FF2B5EF4-FFF2-40B4-BE49-F238E27FC236}">
                  <a16:creationId xmlns:a16="http://schemas.microsoft.com/office/drawing/2014/main" id="{74FCCA2A-37FF-4031-AF2F-A894DBE6EE0E}"/>
                </a:ext>
              </a:extLst>
            </p:cNvPr>
            <p:cNvSpPr/>
            <p:nvPr/>
          </p:nvSpPr>
          <p:spPr>
            <a:xfrm rot="20761418">
              <a:off x="11280262" y="2096947"/>
              <a:ext cx="162256" cy="119587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ZA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" name="자유형: 도형 27" title="삼각형">
              <a:extLst>
                <a:ext uri="{FF2B5EF4-FFF2-40B4-BE49-F238E27FC236}">
                  <a16:creationId xmlns:a16="http://schemas.microsoft.com/office/drawing/2014/main" id="{5C7D7734-820D-40CE-BBBA-6E6D9452D308}"/>
                </a:ext>
              </a:extLst>
            </p:cNvPr>
            <p:cNvSpPr/>
            <p:nvPr/>
          </p:nvSpPr>
          <p:spPr>
            <a:xfrm rot="1160487">
              <a:off x="10059320" y="2226127"/>
              <a:ext cx="316887" cy="23355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ZA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" name="자유형: 도형 28" title="삼각형">
              <a:extLst>
                <a:ext uri="{FF2B5EF4-FFF2-40B4-BE49-F238E27FC236}">
                  <a16:creationId xmlns:a16="http://schemas.microsoft.com/office/drawing/2014/main" id="{5BCE508A-E107-4075-9976-73D3ED8272C2}"/>
                </a:ext>
              </a:extLst>
            </p:cNvPr>
            <p:cNvSpPr/>
            <p:nvPr/>
          </p:nvSpPr>
          <p:spPr>
            <a:xfrm rot="803026">
              <a:off x="11353765" y="2627540"/>
              <a:ext cx="162256" cy="119587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ZA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DAF16E1-87DB-4920-A90B-23E1C72DDC7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ZA" altLang="ko-KR" smtClean="0"/>
              <a:pPr rtl="0"/>
              <a:t>13</a:t>
            </a:fld>
            <a:endParaRPr lang="ko-KR" altLang="en-ZA" dirty="0"/>
          </a:p>
        </p:txBody>
      </p:sp>
    </p:spTree>
    <p:extLst>
      <p:ext uri="{BB962C8B-B14F-4D97-AF65-F5344CB8AC3E}">
        <p14:creationId xmlns:p14="http://schemas.microsoft.com/office/powerpoint/2010/main" val="9900896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7DF6064D-4C07-4F94-83CC-C7137FF66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Logic</a:t>
            </a:r>
            <a:r>
              <a:rPr lang="ko-KR" altLang="en-US" dirty="0"/>
              <a:t> </a:t>
            </a:r>
            <a:r>
              <a:rPr lang="en-US" altLang="ko-KR" dirty="0"/>
              <a:t>Flow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A09BD0F-F85C-419C-B33F-6DF0815FCE1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ZA" altLang="ko-KR" smtClean="0"/>
              <a:pPr/>
              <a:t>14</a:t>
            </a:fld>
            <a:endParaRPr lang="ko-KR" altLang="en-US" dirty="0"/>
          </a:p>
        </p:txBody>
      </p:sp>
      <p:sp>
        <p:nvSpPr>
          <p:cNvPr id="8" name="Rectangle 10">
            <a:extLst>
              <a:ext uri="{FF2B5EF4-FFF2-40B4-BE49-F238E27FC236}">
                <a16:creationId xmlns:a16="http://schemas.microsoft.com/office/drawing/2014/main" id="{179D6603-F7AC-4D3B-84FF-ADEA0D6AD58D}"/>
              </a:ext>
            </a:extLst>
          </p:cNvPr>
          <p:cNvSpPr/>
          <p:nvPr/>
        </p:nvSpPr>
        <p:spPr>
          <a:xfrm>
            <a:off x="432001" y="1211121"/>
            <a:ext cx="2909844" cy="568712"/>
          </a:xfrm>
          <a:prstGeom prst="flowChartTerminator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b="1" dirty="0">
                <a:latin typeface="맑은고딕"/>
              </a:rPr>
              <a:t>화장품</a:t>
            </a:r>
            <a:r>
              <a:rPr lang="en-US" altLang="ko-KR" b="1" dirty="0">
                <a:latin typeface="맑은고딕"/>
              </a:rPr>
              <a:t> </a:t>
            </a:r>
            <a:r>
              <a:rPr lang="ko-KR" altLang="en-US" b="1" dirty="0">
                <a:latin typeface="맑은고딕"/>
              </a:rPr>
              <a:t>리스트 불러오기</a:t>
            </a:r>
            <a:endParaRPr lang="en-US" b="1" dirty="0">
              <a:latin typeface="맑은고딕"/>
            </a:endParaRPr>
          </a:p>
        </p:txBody>
      </p:sp>
      <p:sp>
        <p:nvSpPr>
          <p:cNvPr id="9" name="Rectangle 11">
            <a:extLst>
              <a:ext uri="{FF2B5EF4-FFF2-40B4-BE49-F238E27FC236}">
                <a16:creationId xmlns:a16="http://schemas.microsoft.com/office/drawing/2014/main" id="{5258FF5B-0F48-47A1-95BF-4DEF495965C9}"/>
              </a:ext>
            </a:extLst>
          </p:cNvPr>
          <p:cNvSpPr/>
          <p:nvPr/>
        </p:nvSpPr>
        <p:spPr>
          <a:xfrm>
            <a:off x="3809857" y="1144615"/>
            <a:ext cx="3359305" cy="701725"/>
          </a:xfrm>
          <a:prstGeom prst="flowChartDecisi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00" b="1" dirty="0">
                <a:latin typeface="맑은고딕"/>
              </a:rPr>
              <a:t>현재 유통기한이 지났는가</a:t>
            </a:r>
            <a:r>
              <a:rPr lang="en-US" altLang="ko-KR" sz="1400" b="1" dirty="0">
                <a:latin typeface="맑은고딕"/>
              </a:rPr>
              <a:t>?</a:t>
            </a:r>
            <a:endParaRPr lang="en-US" sz="1400" b="1" dirty="0">
              <a:latin typeface="맑은고딕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4331B08-6B38-4EB4-9B93-E22CA5DEECB5}"/>
              </a:ext>
            </a:extLst>
          </p:cNvPr>
          <p:cNvSpPr txBox="1"/>
          <p:nvPr/>
        </p:nvSpPr>
        <p:spPr>
          <a:xfrm>
            <a:off x="7530574" y="1270007"/>
            <a:ext cx="3359305" cy="432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l"/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“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유효기간이 지났습니다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.”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12" name="Rectangle 12">
            <a:extLst>
              <a:ext uri="{FF2B5EF4-FFF2-40B4-BE49-F238E27FC236}">
                <a16:creationId xmlns:a16="http://schemas.microsoft.com/office/drawing/2014/main" id="{61B5A48C-41AE-415B-B537-A51B34BCAD03}"/>
              </a:ext>
            </a:extLst>
          </p:cNvPr>
          <p:cNvSpPr/>
          <p:nvPr/>
        </p:nvSpPr>
        <p:spPr>
          <a:xfrm>
            <a:off x="1200536" y="2275701"/>
            <a:ext cx="1430698" cy="47577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b="1">
                <a:latin typeface="맑은고딕"/>
              </a:rPr>
              <a:t>미개봉</a:t>
            </a:r>
            <a:endParaRPr lang="en-US" b="1" dirty="0">
              <a:latin typeface="맑은고딕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83FBAD1-A4E2-4F7D-B9B5-51274CED870E}"/>
              </a:ext>
            </a:extLst>
          </p:cNvPr>
          <p:cNvSpPr/>
          <p:nvPr/>
        </p:nvSpPr>
        <p:spPr>
          <a:xfrm>
            <a:off x="4774160" y="2688501"/>
            <a:ext cx="1430698" cy="47577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b="1" dirty="0">
                <a:latin typeface="맑은고딕"/>
              </a:rPr>
              <a:t>개봉</a:t>
            </a:r>
            <a:endParaRPr lang="en-US" b="1" dirty="0">
              <a:latin typeface="맑은고딕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9FB3E320-C513-45D7-8247-494882B1025B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3341845" y="1486007"/>
            <a:ext cx="466310" cy="94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DB8D6ABA-0086-431B-8FCA-1B89DC3CB414}"/>
              </a:ext>
            </a:extLst>
          </p:cNvPr>
          <p:cNvCxnSpPr/>
          <p:nvPr/>
        </p:nvCxnSpPr>
        <p:spPr>
          <a:xfrm>
            <a:off x="5489510" y="1835057"/>
            <a:ext cx="0" cy="1330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AB24470-ED8F-415C-8BC9-59D18184D7C4}"/>
              </a:ext>
            </a:extLst>
          </p:cNvPr>
          <p:cNvCxnSpPr/>
          <p:nvPr/>
        </p:nvCxnSpPr>
        <p:spPr>
          <a:xfrm>
            <a:off x="5489510" y="2544183"/>
            <a:ext cx="0" cy="1330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C462FC1C-B88D-4C20-A56C-6213CC3CA577}"/>
              </a:ext>
            </a:extLst>
          </p:cNvPr>
          <p:cNvCxnSpPr>
            <a:cxnSpLocks/>
          </p:cNvCxnSpPr>
          <p:nvPr/>
        </p:nvCxnSpPr>
        <p:spPr>
          <a:xfrm rot="16200000">
            <a:off x="7273634" y="1419490"/>
            <a:ext cx="0" cy="1330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1">
            <a:extLst>
              <a:ext uri="{FF2B5EF4-FFF2-40B4-BE49-F238E27FC236}">
                <a16:creationId xmlns:a16="http://schemas.microsoft.com/office/drawing/2014/main" id="{2C990FA5-B7DC-46C7-A040-13AE71DC2149}"/>
              </a:ext>
            </a:extLst>
          </p:cNvPr>
          <p:cNvSpPr/>
          <p:nvPr/>
        </p:nvSpPr>
        <p:spPr>
          <a:xfrm>
            <a:off x="3809857" y="1975471"/>
            <a:ext cx="3359305" cy="568712"/>
          </a:xfrm>
          <a:prstGeom prst="flowChartDecision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00" b="1" dirty="0">
                <a:latin typeface="맑은고딕"/>
              </a:rPr>
              <a:t>개봉여부</a:t>
            </a:r>
            <a:endParaRPr lang="en-US" sz="1400" b="1" dirty="0">
              <a:latin typeface="맑은고딕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B828414D-C7EB-41EA-A929-BABCBAE4A212}"/>
              </a:ext>
            </a:extLst>
          </p:cNvPr>
          <p:cNvCxnSpPr>
            <a:cxnSpLocks/>
            <a:stCxn id="20" idx="2"/>
            <a:endCxn id="12" idx="3"/>
          </p:cNvCxnSpPr>
          <p:nvPr/>
        </p:nvCxnSpPr>
        <p:spPr>
          <a:xfrm flipH="1" flipV="1">
            <a:off x="2631234" y="2513590"/>
            <a:ext cx="2858276" cy="305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8ECF1013-DF66-4A1B-9E2E-24808C8FFB85}"/>
              </a:ext>
            </a:extLst>
          </p:cNvPr>
          <p:cNvSpPr txBox="1"/>
          <p:nvPr/>
        </p:nvSpPr>
        <p:spPr>
          <a:xfrm>
            <a:off x="7054690" y="1137849"/>
            <a:ext cx="304852" cy="341387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Yes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CFC84BD-D144-46FD-B7A3-162E10567BC5}"/>
              </a:ext>
            </a:extLst>
          </p:cNvPr>
          <p:cNvSpPr txBox="1"/>
          <p:nvPr/>
        </p:nvSpPr>
        <p:spPr>
          <a:xfrm>
            <a:off x="5021495" y="1715736"/>
            <a:ext cx="304852" cy="341387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No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25" name="Rectangle 11">
            <a:extLst>
              <a:ext uri="{FF2B5EF4-FFF2-40B4-BE49-F238E27FC236}">
                <a16:creationId xmlns:a16="http://schemas.microsoft.com/office/drawing/2014/main" id="{3D0817FD-E66A-4415-8437-95899061AD77}"/>
              </a:ext>
            </a:extLst>
          </p:cNvPr>
          <p:cNvSpPr/>
          <p:nvPr/>
        </p:nvSpPr>
        <p:spPr>
          <a:xfrm>
            <a:off x="3809857" y="3339691"/>
            <a:ext cx="3359305" cy="698300"/>
          </a:xfrm>
          <a:prstGeom prst="flowChartDecision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00" b="1" dirty="0">
                <a:latin typeface="맑은고딕"/>
              </a:rPr>
              <a:t>오늘 </a:t>
            </a:r>
            <a:r>
              <a:rPr lang="en-US" altLang="ko-KR" sz="1400" b="1" dirty="0">
                <a:latin typeface="맑은고딕"/>
              </a:rPr>
              <a:t>&gt; </a:t>
            </a:r>
            <a:r>
              <a:rPr lang="ko-KR" altLang="en-US" sz="1400" b="1" dirty="0">
                <a:latin typeface="맑은고딕"/>
              </a:rPr>
              <a:t>개봉일</a:t>
            </a:r>
            <a:r>
              <a:rPr lang="en-US" altLang="ko-KR" sz="1400" b="1" dirty="0">
                <a:latin typeface="맑은고딕"/>
              </a:rPr>
              <a:t>+</a:t>
            </a:r>
            <a:r>
              <a:rPr lang="ko-KR" altLang="en-US" sz="1400" b="1" dirty="0">
                <a:latin typeface="맑은고딕"/>
              </a:rPr>
              <a:t>사용기간</a:t>
            </a:r>
            <a:endParaRPr lang="en-US" sz="1400" b="1" dirty="0">
              <a:latin typeface="맑은고딕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4B155B57-F83D-4D56-81F5-BD323FBB5868}"/>
              </a:ext>
            </a:extLst>
          </p:cNvPr>
          <p:cNvCxnSpPr/>
          <p:nvPr/>
        </p:nvCxnSpPr>
        <p:spPr>
          <a:xfrm>
            <a:off x="5489510" y="3180615"/>
            <a:ext cx="0" cy="1330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C3FB2470-80E2-4291-A88D-52D9F2383A1E}"/>
              </a:ext>
            </a:extLst>
          </p:cNvPr>
          <p:cNvSpPr txBox="1"/>
          <p:nvPr/>
        </p:nvSpPr>
        <p:spPr>
          <a:xfrm>
            <a:off x="3805045" y="4052721"/>
            <a:ext cx="3359305" cy="432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“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사용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기간이 지났습니다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.”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28" name="Rectangle 11">
            <a:extLst>
              <a:ext uri="{FF2B5EF4-FFF2-40B4-BE49-F238E27FC236}">
                <a16:creationId xmlns:a16="http://schemas.microsoft.com/office/drawing/2014/main" id="{1A25A199-2E3B-4376-BDED-611CD4C807AF}"/>
              </a:ext>
            </a:extLst>
          </p:cNvPr>
          <p:cNvSpPr/>
          <p:nvPr/>
        </p:nvSpPr>
        <p:spPr>
          <a:xfrm>
            <a:off x="7383482" y="2577239"/>
            <a:ext cx="3359305" cy="698300"/>
          </a:xfrm>
          <a:prstGeom prst="flowChartDecision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00" b="1" dirty="0">
                <a:latin typeface="맑은고딕"/>
              </a:rPr>
              <a:t>오늘 </a:t>
            </a:r>
            <a:r>
              <a:rPr lang="en-US" altLang="ko-KR" sz="1400" b="1" dirty="0">
                <a:latin typeface="맑은고딕"/>
              </a:rPr>
              <a:t>&lt;= </a:t>
            </a:r>
            <a:r>
              <a:rPr lang="ko-KR" altLang="en-US" sz="1400" b="1" dirty="0">
                <a:latin typeface="맑은고딕"/>
              </a:rPr>
              <a:t>개봉일</a:t>
            </a:r>
            <a:r>
              <a:rPr lang="en-US" altLang="ko-KR" sz="1400" b="1" dirty="0">
                <a:latin typeface="맑은고딕"/>
              </a:rPr>
              <a:t>+</a:t>
            </a:r>
            <a:r>
              <a:rPr lang="ko-KR" altLang="en-US" sz="1400" b="1" dirty="0">
                <a:latin typeface="맑은고딕"/>
              </a:rPr>
              <a:t>사용기간</a:t>
            </a:r>
            <a:endParaRPr lang="en-US" sz="1400" b="1" dirty="0">
              <a:latin typeface="맑은고딕"/>
            </a:endParaRPr>
          </a:p>
        </p:txBody>
      </p:sp>
      <p:sp>
        <p:nvSpPr>
          <p:cNvPr id="29" name="Rectangle 11">
            <a:extLst>
              <a:ext uri="{FF2B5EF4-FFF2-40B4-BE49-F238E27FC236}">
                <a16:creationId xmlns:a16="http://schemas.microsoft.com/office/drawing/2014/main" id="{F0547D64-EF13-4B9C-B99D-513B7E8CF29F}"/>
              </a:ext>
            </a:extLst>
          </p:cNvPr>
          <p:cNvSpPr/>
          <p:nvPr/>
        </p:nvSpPr>
        <p:spPr>
          <a:xfrm>
            <a:off x="7383482" y="3543099"/>
            <a:ext cx="3359305" cy="698300"/>
          </a:xfrm>
          <a:prstGeom prst="flowChartDecision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00" b="1" dirty="0">
                <a:latin typeface="맑은고딕"/>
              </a:rPr>
              <a:t>개봉일</a:t>
            </a:r>
            <a:r>
              <a:rPr lang="en-US" altLang="ko-KR" sz="1400" b="1" dirty="0">
                <a:latin typeface="맑은고딕"/>
              </a:rPr>
              <a:t>+</a:t>
            </a:r>
            <a:r>
              <a:rPr lang="ko-KR" altLang="en-US" sz="1400" b="1" dirty="0">
                <a:latin typeface="맑은고딕"/>
              </a:rPr>
              <a:t>사용기간 </a:t>
            </a:r>
            <a:r>
              <a:rPr lang="en-US" altLang="ko-KR" sz="1400" b="1" dirty="0">
                <a:latin typeface="맑은고딕"/>
              </a:rPr>
              <a:t>vs. </a:t>
            </a:r>
            <a:r>
              <a:rPr lang="ko-KR" altLang="en-US" sz="1400" b="1" dirty="0">
                <a:latin typeface="맑은고딕"/>
              </a:rPr>
              <a:t>유통기한</a:t>
            </a:r>
            <a:endParaRPr lang="en-US" sz="1400" b="1" dirty="0">
              <a:latin typeface="맑은고딕"/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845C6BE4-9091-4BAC-901D-94AF79481440}"/>
              </a:ext>
            </a:extLst>
          </p:cNvPr>
          <p:cNvCxnSpPr>
            <a:cxnSpLocks/>
          </p:cNvCxnSpPr>
          <p:nvPr/>
        </p:nvCxnSpPr>
        <p:spPr>
          <a:xfrm>
            <a:off x="1934547" y="2735878"/>
            <a:ext cx="0" cy="1330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12">
            <a:extLst>
              <a:ext uri="{FF2B5EF4-FFF2-40B4-BE49-F238E27FC236}">
                <a16:creationId xmlns:a16="http://schemas.microsoft.com/office/drawing/2014/main" id="{6EC2BDD8-35C9-49C3-B3AA-91A609DA0230}"/>
              </a:ext>
            </a:extLst>
          </p:cNvPr>
          <p:cNvSpPr/>
          <p:nvPr/>
        </p:nvSpPr>
        <p:spPr>
          <a:xfrm>
            <a:off x="612709" y="2861534"/>
            <a:ext cx="2606352" cy="56871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b="1" dirty="0">
                <a:latin typeface="맑은고딕"/>
              </a:rPr>
              <a:t>남은 유효기간 제시</a:t>
            </a:r>
            <a:br>
              <a:rPr lang="en-US" altLang="ko-KR" b="1" dirty="0">
                <a:latin typeface="맑은고딕"/>
              </a:rPr>
            </a:br>
            <a:r>
              <a:rPr lang="en-US" altLang="ko-KR" sz="1400" b="1" dirty="0">
                <a:latin typeface="맑은고딕"/>
              </a:rPr>
              <a:t>(</a:t>
            </a:r>
            <a:r>
              <a:rPr lang="ko-KR" altLang="en-US" sz="1400" b="1" dirty="0">
                <a:latin typeface="맑은고딕"/>
              </a:rPr>
              <a:t>유통기한</a:t>
            </a:r>
            <a:r>
              <a:rPr lang="en-US" altLang="ko-KR" sz="1400" b="1" dirty="0">
                <a:latin typeface="맑은고딕"/>
              </a:rPr>
              <a:t>-</a:t>
            </a:r>
            <a:r>
              <a:rPr lang="ko-KR" altLang="en-US" sz="1400" b="1" dirty="0">
                <a:latin typeface="맑은고딕"/>
              </a:rPr>
              <a:t>오늘날짜</a:t>
            </a:r>
            <a:r>
              <a:rPr lang="en-US" altLang="ko-KR" sz="1400" b="1" dirty="0">
                <a:latin typeface="맑은고딕"/>
              </a:rPr>
              <a:t>)</a:t>
            </a:r>
            <a:endParaRPr lang="en-US" b="1" dirty="0">
              <a:latin typeface="맑은고딕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1D551E5-C3EB-4E3B-9497-BF0CBFEA1162}"/>
              </a:ext>
            </a:extLst>
          </p:cNvPr>
          <p:cNvSpPr txBox="1"/>
          <p:nvPr/>
        </p:nvSpPr>
        <p:spPr>
          <a:xfrm>
            <a:off x="250081" y="3708670"/>
            <a:ext cx="3620278" cy="1624666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“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유효기간이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OO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일 남았습니다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3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개월 미만인 경우</a:t>
            </a:r>
            <a:b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</a:b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“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유효기간이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3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개월 미만으로 남았습니다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.”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개월 미만인 경우</a:t>
            </a:r>
            <a:b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“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유효기간이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개월 미만으로 남았습니다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.”</a:t>
            </a: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BFCE4D98-D522-4692-AE2E-7C3C7B08CBA6}"/>
              </a:ext>
            </a:extLst>
          </p:cNvPr>
          <p:cNvCxnSpPr>
            <a:cxnSpLocks/>
            <a:stCxn id="13" idx="3"/>
            <a:endCxn id="28" idx="1"/>
          </p:cNvCxnSpPr>
          <p:nvPr/>
        </p:nvCxnSpPr>
        <p:spPr>
          <a:xfrm flipV="1">
            <a:off x="6204858" y="2926389"/>
            <a:ext cx="1178624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2392B501-C383-45DD-9E44-2B088BE5FC6F}"/>
              </a:ext>
            </a:extLst>
          </p:cNvPr>
          <p:cNvCxnSpPr>
            <a:cxnSpLocks/>
            <a:endCxn id="29" idx="0"/>
          </p:cNvCxnSpPr>
          <p:nvPr/>
        </p:nvCxnSpPr>
        <p:spPr>
          <a:xfrm>
            <a:off x="9063135" y="3324020"/>
            <a:ext cx="0" cy="2190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643E7AE4-D93E-4078-8A28-0F406119B21A}"/>
              </a:ext>
            </a:extLst>
          </p:cNvPr>
          <p:cNvGrpSpPr/>
          <p:nvPr/>
        </p:nvGrpSpPr>
        <p:grpSpPr>
          <a:xfrm>
            <a:off x="6819904" y="4496878"/>
            <a:ext cx="2410874" cy="838909"/>
            <a:chOff x="6819904" y="4749084"/>
            <a:chExt cx="2410874" cy="838909"/>
          </a:xfrm>
        </p:grpSpPr>
        <p:grpSp>
          <p:nvGrpSpPr>
            <p:cNvPr id="77" name="그룹 76">
              <a:extLst>
                <a:ext uri="{FF2B5EF4-FFF2-40B4-BE49-F238E27FC236}">
                  <a16:creationId xmlns:a16="http://schemas.microsoft.com/office/drawing/2014/main" id="{606E6CFB-3CEF-44D3-8C4F-21841FE40E39}"/>
                </a:ext>
              </a:extLst>
            </p:cNvPr>
            <p:cNvGrpSpPr/>
            <p:nvPr/>
          </p:nvGrpSpPr>
          <p:grpSpPr>
            <a:xfrm>
              <a:off x="6819904" y="4749084"/>
              <a:ext cx="2410874" cy="838909"/>
              <a:chOff x="6819904" y="4749084"/>
              <a:chExt cx="2410874" cy="838909"/>
            </a:xfrm>
          </p:grpSpPr>
          <p:sp>
            <p:nvSpPr>
              <p:cNvPr id="74" name="Rectangle 12">
                <a:extLst>
                  <a:ext uri="{FF2B5EF4-FFF2-40B4-BE49-F238E27FC236}">
                    <a16:creationId xmlns:a16="http://schemas.microsoft.com/office/drawing/2014/main" id="{51130FAA-C629-4D1D-9559-62AE935FDEBE}"/>
                  </a:ext>
                </a:extLst>
              </p:cNvPr>
              <p:cNvSpPr/>
              <p:nvPr/>
            </p:nvSpPr>
            <p:spPr>
              <a:xfrm>
                <a:off x="6819904" y="4749084"/>
                <a:ext cx="2410874" cy="838909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b="1" dirty="0">
                  <a:latin typeface="맑은고딕"/>
                </a:endParaRPr>
              </a:p>
            </p:txBody>
          </p:sp>
          <p:grpSp>
            <p:nvGrpSpPr>
              <p:cNvPr id="64" name="그룹 63">
                <a:extLst>
                  <a:ext uri="{FF2B5EF4-FFF2-40B4-BE49-F238E27FC236}">
                    <a16:creationId xmlns:a16="http://schemas.microsoft.com/office/drawing/2014/main" id="{906E0F8E-CC36-4AB8-BBE7-34445BF4E133}"/>
                  </a:ext>
                </a:extLst>
              </p:cNvPr>
              <p:cNvGrpSpPr/>
              <p:nvPr/>
            </p:nvGrpSpPr>
            <p:grpSpPr>
              <a:xfrm>
                <a:off x="6958221" y="4918567"/>
                <a:ext cx="2055846" cy="669426"/>
                <a:chOff x="4646645" y="4991878"/>
                <a:chExt cx="2055846" cy="669426"/>
              </a:xfrm>
            </p:grpSpPr>
            <p:cxnSp>
              <p:nvCxnSpPr>
                <p:cNvPr id="53" name="직선 화살표 연결선 52">
                  <a:extLst>
                    <a:ext uri="{FF2B5EF4-FFF2-40B4-BE49-F238E27FC236}">
                      <a16:creationId xmlns:a16="http://schemas.microsoft.com/office/drawing/2014/main" id="{42A89A15-8DA3-4CAB-97CC-4408AD04504D}"/>
                    </a:ext>
                  </a:extLst>
                </p:cNvPr>
                <p:cNvCxnSpPr/>
                <p:nvPr/>
              </p:nvCxnSpPr>
              <p:spPr>
                <a:xfrm>
                  <a:off x="4774160" y="5206482"/>
                  <a:ext cx="1928331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6"/>
                </a:lnRef>
                <a:fillRef idx="0">
                  <a:schemeClr val="accent6"/>
                </a:fillRef>
                <a:effectRef idx="0">
                  <a:schemeClr val="accent6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직선 연결선 56">
                  <a:extLst>
                    <a:ext uri="{FF2B5EF4-FFF2-40B4-BE49-F238E27FC236}">
                      <a16:creationId xmlns:a16="http://schemas.microsoft.com/office/drawing/2014/main" id="{36726704-772D-4886-81A0-94F56E202E7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525342" y="5113176"/>
                  <a:ext cx="0" cy="220160"/>
                </a:xfrm>
                <a:prstGeom prst="line">
                  <a:avLst/>
                </a:prstGeom>
              </p:spPr>
              <p:style>
                <a:lnRef idx="1">
                  <a:schemeClr val="accent6"/>
                </a:lnRef>
                <a:fillRef idx="0">
                  <a:schemeClr val="accent6"/>
                </a:fillRef>
                <a:effectRef idx="0">
                  <a:schemeClr val="accent6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직선 연결선 57">
                  <a:extLst>
                    <a:ext uri="{FF2B5EF4-FFF2-40B4-BE49-F238E27FC236}">
                      <a16:creationId xmlns:a16="http://schemas.microsoft.com/office/drawing/2014/main" id="{B7E58E1D-A3F0-4F34-9C49-B064B27B6DC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09119" y="5113176"/>
                  <a:ext cx="0" cy="220160"/>
                </a:xfrm>
                <a:prstGeom prst="line">
                  <a:avLst/>
                </a:prstGeom>
              </p:spPr>
              <p:style>
                <a:lnRef idx="1">
                  <a:schemeClr val="accent6"/>
                </a:lnRef>
                <a:fillRef idx="0">
                  <a:schemeClr val="accent6"/>
                </a:fillRef>
                <a:effectRef idx="0">
                  <a:schemeClr val="accent6"/>
                </a:effectRef>
                <a:fontRef idx="minor">
                  <a:schemeClr val="tx1"/>
                </a:fontRef>
              </p:style>
            </p:cxnSp>
            <p:sp>
              <p:nvSpPr>
                <p:cNvPr id="59" name="순서도: 연결자 58">
                  <a:extLst>
                    <a:ext uri="{FF2B5EF4-FFF2-40B4-BE49-F238E27FC236}">
                      <a16:creationId xmlns:a16="http://schemas.microsoft.com/office/drawing/2014/main" id="{E677D8E7-2319-4847-BEAA-FA780603FBA9}"/>
                    </a:ext>
                  </a:extLst>
                </p:cNvPr>
                <p:cNvSpPr/>
                <p:nvPr/>
              </p:nvSpPr>
              <p:spPr>
                <a:xfrm>
                  <a:off x="4646645" y="4991878"/>
                  <a:ext cx="429208" cy="429208"/>
                </a:xfrm>
                <a:prstGeom prst="flowChartConnector">
                  <a:avLst/>
                </a:prstGeom>
                <a:solidFill>
                  <a:schemeClr val="bg2">
                    <a:lumMod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100" dirty="0"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315A9716-A254-43B1-A4B9-DF24903A9E06}"/>
                    </a:ext>
                  </a:extLst>
                </p:cNvPr>
                <p:cNvSpPr txBox="1"/>
                <p:nvPr/>
              </p:nvSpPr>
              <p:spPr>
                <a:xfrm>
                  <a:off x="4690180" y="5094514"/>
                  <a:ext cx="429203" cy="23882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noAutofit/>
                </a:bodyPr>
                <a:lstStyle/>
                <a:p>
                  <a:pPr algn="l"/>
                  <a:r>
                    <a:rPr lang="ko-KR" altLang="en-US" sz="1400" b="1" spc="-1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</a:rPr>
                    <a:t>오늘</a:t>
                  </a:r>
                </a:p>
              </p:txBody>
            </p:sp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83A96BB5-CDB0-41B6-83BC-D7E578877813}"/>
                    </a:ext>
                  </a:extLst>
                </p:cNvPr>
                <p:cNvSpPr txBox="1"/>
                <p:nvPr/>
              </p:nvSpPr>
              <p:spPr>
                <a:xfrm>
                  <a:off x="4874229" y="5229304"/>
                  <a:ext cx="899420" cy="43200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algn="ctr"/>
                  <a:r>
                    <a:rPr lang="ko-KR" altLang="en-US" sz="1200" spc="-1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</a:rPr>
                    <a:t>사용기한</a:t>
                  </a:r>
                </a:p>
              </p:txBody>
            </p:sp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28C54750-BCAE-4CAA-94AC-C61A5D107E8D}"/>
                    </a:ext>
                  </a:extLst>
                </p:cNvPr>
                <p:cNvSpPr txBox="1"/>
                <p:nvPr/>
              </p:nvSpPr>
              <p:spPr>
                <a:xfrm>
                  <a:off x="5657410" y="5229304"/>
                  <a:ext cx="899420" cy="43200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algn="ctr"/>
                  <a:r>
                    <a:rPr lang="ko-KR" altLang="en-US" sz="1200" spc="-1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유통</a:t>
                  </a:r>
                  <a:r>
                    <a:rPr lang="ko-KR" altLang="en-US" sz="1200" spc="-1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</a:rPr>
                    <a:t>기한</a:t>
                  </a:r>
                </a:p>
              </p:txBody>
            </p:sp>
          </p:grpSp>
        </p:grpSp>
        <p:sp>
          <p:nvSpPr>
            <p:cNvPr id="84" name="사각형: 둥근 모서리 83">
              <a:extLst>
                <a:ext uri="{FF2B5EF4-FFF2-40B4-BE49-F238E27FC236}">
                  <a16:creationId xmlns:a16="http://schemas.microsoft.com/office/drawing/2014/main" id="{BCC7AE86-43B1-48D5-837E-73ABD3458B5A}"/>
                </a:ext>
              </a:extLst>
            </p:cNvPr>
            <p:cNvSpPr/>
            <p:nvPr/>
          </p:nvSpPr>
          <p:spPr>
            <a:xfrm>
              <a:off x="6872754" y="4812993"/>
              <a:ext cx="1178624" cy="711090"/>
            </a:xfrm>
            <a:prstGeom prst="roundRect">
              <a:avLst/>
            </a:prstGeom>
            <a:solidFill>
              <a:srgbClr val="D7EAB0">
                <a:alpha val="34902"/>
              </a:srgbClr>
            </a:solidFill>
            <a:ln w="57150">
              <a:solidFill>
                <a:schemeClr val="accent3">
                  <a:lumMod val="60000"/>
                  <a:lumOff val="4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3807C2EC-E94F-4D2D-B901-1A00EDD188E9}"/>
              </a:ext>
            </a:extLst>
          </p:cNvPr>
          <p:cNvGrpSpPr/>
          <p:nvPr/>
        </p:nvGrpSpPr>
        <p:grpSpPr>
          <a:xfrm>
            <a:off x="9283183" y="4496878"/>
            <a:ext cx="2410874" cy="838909"/>
            <a:chOff x="9283183" y="4749084"/>
            <a:chExt cx="2410874" cy="838909"/>
          </a:xfrm>
        </p:grpSpPr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id="{B265BC99-F47D-4F8B-AC1F-2151007305F3}"/>
                </a:ext>
              </a:extLst>
            </p:cNvPr>
            <p:cNvGrpSpPr/>
            <p:nvPr/>
          </p:nvGrpSpPr>
          <p:grpSpPr>
            <a:xfrm>
              <a:off x="9283183" y="4749084"/>
              <a:ext cx="2410874" cy="838909"/>
              <a:chOff x="9283183" y="4749084"/>
              <a:chExt cx="2410874" cy="838909"/>
            </a:xfrm>
          </p:grpSpPr>
          <p:sp>
            <p:nvSpPr>
              <p:cNvPr id="75" name="Rectangle 12">
                <a:extLst>
                  <a:ext uri="{FF2B5EF4-FFF2-40B4-BE49-F238E27FC236}">
                    <a16:creationId xmlns:a16="http://schemas.microsoft.com/office/drawing/2014/main" id="{70882D40-8A5D-4518-BD20-B5FA847CE5A1}"/>
                  </a:ext>
                </a:extLst>
              </p:cNvPr>
              <p:cNvSpPr/>
              <p:nvPr/>
            </p:nvSpPr>
            <p:spPr>
              <a:xfrm>
                <a:off x="9283183" y="4749084"/>
                <a:ext cx="2410874" cy="838909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b="1" dirty="0">
                  <a:latin typeface="맑은고딕"/>
                </a:endParaRPr>
              </a:p>
            </p:txBody>
          </p:sp>
          <p:grpSp>
            <p:nvGrpSpPr>
              <p:cNvPr id="65" name="그룹 64">
                <a:extLst>
                  <a:ext uri="{FF2B5EF4-FFF2-40B4-BE49-F238E27FC236}">
                    <a16:creationId xmlns:a16="http://schemas.microsoft.com/office/drawing/2014/main" id="{A364A5DF-64B7-4C1E-A0D9-5D66FFB7C104}"/>
                  </a:ext>
                </a:extLst>
              </p:cNvPr>
              <p:cNvGrpSpPr/>
              <p:nvPr/>
            </p:nvGrpSpPr>
            <p:grpSpPr>
              <a:xfrm>
                <a:off x="9440164" y="4918567"/>
                <a:ext cx="2055846" cy="669426"/>
                <a:chOff x="4646645" y="4991878"/>
                <a:chExt cx="2055846" cy="669426"/>
              </a:xfrm>
            </p:grpSpPr>
            <p:cxnSp>
              <p:nvCxnSpPr>
                <p:cNvPr id="66" name="직선 화살표 연결선 65">
                  <a:extLst>
                    <a:ext uri="{FF2B5EF4-FFF2-40B4-BE49-F238E27FC236}">
                      <a16:creationId xmlns:a16="http://schemas.microsoft.com/office/drawing/2014/main" id="{3DE10E38-B342-4750-82CA-E3FAE5993CED}"/>
                    </a:ext>
                  </a:extLst>
                </p:cNvPr>
                <p:cNvCxnSpPr/>
                <p:nvPr/>
              </p:nvCxnSpPr>
              <p:spPr>
                <a:xfrm>
                  <a:off x="4774160" y="5206482"/>
                  <a:ext cx="1928331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6"/>
                </a:lnRef>
                <a:fillRef idx="0">
                  <a:schemeClr val="accent6"/>
                </a:fillRef>
                <a:effectRef idx="0">
                  <a:schemeClr val="accent6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직선 연결선 66">
                  <a:extLst>
                    <a:ext uri="{FF2B5EF4-FFF2-40B4-BE49-F238E27FC236}">
                      <a16:creationId xmlns:a16="http://schemas.microsoft.com/office/drawing/2014/main" id="{C71BC8FA-7F60-43A4-87E9-F21E07768D6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525342" y="5113176"/>
                  <a:ext cx="0" cy="220160"/>
                </a:xfrm>
                <a:prstGeom prst="line">
                  <a:avLst/>
                </a:prstGeom>
              </p:spPr>
              <p:style>
                <a:lnRef idx="1">
                  <a:schemeClr val="accent6"/>
                </a:lnRef>
                <a:fillRef idx="0">
                  <a:schemeClr val="accent6"/>
                </a:fillRef>
                <a:effectRef idx="0">
                  <a:schemeClr val="accent6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직선 연결선 67">
                  <a:extLst>
                    <a:ext uri="{FF2B5EF4-FFF2-40B4-BE49-F238E27FC236}">
                      <a16:creationId xmlns:a16="http://schemas.microsoft.com/office/drawing/2014/main" id="{51E9D4B0-94E5-4C4C-A507-78E766687ED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09119" y="5113176"/>
                  <a:ext cx="0" cy="220160"/>
                </a:xfrm>
                <a:prstGeom prst="line">
                  <a:avLst/>
                </a:prstGeom>
              </p:spPr>
              <p:style>
                <a:lnRef idx="1">
                  <a:schemeClr val="accent6"/>
                </a:lnRef>
                <a:fillRef idx="0">
                  <a:schemeClr val="accent6"/>
                </a:fillRef>
                <a:effectRef idx="0">
                  <a:schemeClr val="accent6"/>
                </a:effectRef>
                <a:fontRef idx="minor">
                  <a:schemeClr val="tx1"/>
                </a:fontRef>
              </p:style>
            </p:cxnSp>
            <p:sp>
              <p:nvSpPr>
                <p:cNvPr id="69" name="순서도: 연결자 68">
                  <a:extLst>
                    <a:ext uri="{FF2B5EF4-FFF2-40B4-BE49-F238E27FC236}">
                      <a16:creationId xmlns:a16="http://schemas.microsoft.com/office/drawing/2014/main" id="{638EE62F-B5BC-47AA-AFD3-B623B3B42722}"/>
                    </a:ext>
                  </a:extLst>
                </p:cNvPr>
                <p:cNvSpPr/>
                <p:nvPr/>
              </p:nvSpPr>
              <p:spPr>
                <a:xfrm>
                  <a:off x="4646645" y="4991878"/>
                  <a:ext cx="429208" cy="429208"/>
                </a:xfrm>
                <a:prstGeom prst="flowChartConnector">
                  <a:avLst/>
                </a:prstGeom>
                <a:solidFill>
                  <a:schemeClr val="bg2">
                    <a:lumMod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100" dirty="0"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0350B476-DEFC-4E36-BC01-AF6BE7A6830E}"/>
                    </a:ext>
                  </a:extLst>
                </p:cNvPr>
                <p:cNvSpPr txBox="1"/>
                <p:nvPr/>
              </p:nvSpPr>
              <p:spPr>
                <a:xfrm>
                  <a:off x="4690180" y="5094514"/>
                  <a:ext cx="429203" cy="23882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noAutofit/>
                </a:bodyPr>
                <a:lstStyle/>
                <a:p>
                  <a:pPr algn="l"/>
                  <a:r>
                    <a:rPr lang="ko-KR" altLang="en-US" sz="1400" b="1" spc="-1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</a:rPr>
                    <a:t>오늘</a:t>
                  </a:r>
                </a:p>
              </p:txBody>
            </p:sp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4CB6A00E-1F4E-4FAC-8560-B0394952D723}"/>
                    </a:ext>
                  </a:extLst>
                </p:cNvPr>
                <p:cNvSpPr txBox="1"/>
                <p:nvPr/>
              </p:nvSpPr>
              <p:spPr>
                <a:xfrm>
                  <a:off x="4838905" y="5229304"/>
                  <a:ext cx="899420" cy="43200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algn="ctr"/>
                  <a:r>
                    <a:rPr lang="ko-KR" altLang="en-US" sz="1200" spc="-1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유통</a:t>
                  </a:r>
                  <a:r>
                    <a:rPr lang="ko-KR" altLang="en-US" sz="1200" spc="-1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</a:rPr>
                    <a:t>기한</a:t>
                  </a:r>
                </a:p>
              </p:txBody>
            </p:sp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9A64E8C4-920D-4A48-9C97-DB222167373B}"/>
                    </a:ext>
                  </a:extLst>
                </p:cNvPr>
                <p:cNvSpPr txBox="1"/>
                <p:nvPr/>
              </p:nvSpPr>
              <p:spPr>
                <a:xfrm>
                  <a:off x="5680503" y="5229304"/>
                  <a:ext cx="899420" cy="43200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algn="ctr"/>
                  <a:r>
                    <a:rPr lang="ko-KR" altLang="en-US" sz="1200" spc="-1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</a:rPr>
                    <a:t>사용기한</a:t>
                  </a:r>
                </a:p>
              </p:txBody>
            </p:sp>
          </p:grpSp>
        </p:grpSp>
        <p:sp>
          <p:nvSpPr>
            <p:cNvPr id="85" name="사각형: 둥근 모서리 84">
              <a:extLst>
                <a:ext uri="{FF2B5EF4-FFF2-40B4-BE49-F238E27FC236}">
                  <a16:creationId xmlns:a16="http://schemas.microsoft.com/office/drawing/2014/main" id="{4DC23BF1-D519-4C5C-93BF-6C24CFA2C0C5}"/>
                </a:ext>
              </a:extLst>
            </p:cNvPr>
            <p:cNvSpPr/>
            <p:nvPr/>
          </p:nvSpPr>
          <p:spPr>
            <a:xfrm>
              <a:off x="9317375" y="4812993"/>
              <a:ext cx="1178624" cy="711090"/>
            </a:xfrm>
            <a:prstGeom prst="roundRect">
              <a:avLst/>
            </a:prstGeom>
            <a:solidFill>
              <a:srgbClr val="D7EAB0">
                <a:alpha val="34902"/>
              </a:srgbClr>
            </a:solidFill>
            <a:ln w="57150">
              <a:solidFill>
                <a:schemeClr val="accent3">
                  <a:lumMod val="60000"/>
                  <a:lumOff val="4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9" name="TextBox 88">
            <a:extLst>
              <a:ext uri="{FF2B5EF4-FFF2-40B4-BE49-F238E27FC236}">
                <a16:creationId xmlns:a16="http://schemas.microsoft.com/office/drawing/2014/main" id="{86CD51B3-1E9B-45A9-8F91-1079B7BC886D}"/>
              </a:ext>
            </a:extLst>
          </p:cNvPr>
          <p:cNvSpPr txBox="1"/>
          <p:nvPr/>
        </p:nvSpPr>
        <p:spPr>
          <a:xfrm>
            <a:off x="6587447" y="5322441"/>
            <a:ext cx="2498941" cy="102817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“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사용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기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한은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개봉일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+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사용기간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r>
              <a:rPr lang="ko-KR" alt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까지입니다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.”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F679CC77-DA62-4D07-B86B-5471D7F58156}"/>
              </a:ext>
            </a:extLst>
          </p:cNvPr>
          <p:cNvSpPr txBox="1"/>
          <p:nvPr/>
        </p:nvSpPr>
        <p:spPr>
          <a:xfrm>
            <a:off x="9237341" y="5176675"/>
            <a:ext cx="2498941" cy="102817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“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사용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기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한은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유통기한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r>
              <a:rPr lang="ko-KR" alt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까지입니다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.”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AB01E04B-5561-47BE-A9A1-D7BA87E43A68}"/>
              </a:ext>
            </a:extLst>
          </p:cNvPr>
          <p:cNvCxnSpPr>
            <a:cxnSpLocks/>
            <a:stCxn id="29" idx="2"/>
            <a:endCxn id="75" idx="0"/>
          </p:cNvCxnSpPr>
          <p:nvPr/>
        </p:nvCxnSpPr>
        <p:spPr>
          <a:xfrm>
            <a:off x="9063135" y="4241399"/>
            <a:ext cx="1425485" cy="2554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6E8712C6-9D41-48D2-9025-E66684424795}"/>
              </a:ext>
            </a:extLst>
          </p:cNvPr>
          <p:cNvCxnSpPr>
            <a:cxnSpLocks/>
            <a:stCxn id="29" idx="2"/>
            <a:endCxn id="74" idx="0"/>
          </p:cNvCxnSpPr>
          <p:nvPr/>
        </p:nvCxnSpPr>
        <p:spPr>
          <a:xfrm flipH="1">
            <a:off x="8025341" y="4241399"/>
            <a:ext cx="1037794" cy="2554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4598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500"/>
                            </p:stCondLst>
                            <p:childTnLst>
                              <p:par>
                                <p:cTn id="4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000"/>
                            </p:stCondLst>
                            <p:childTnLst>
                              <p:par>
                                <p:cTn id="5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2" grpId="0" animBg="1"/>
      <p:bldP spid="13" grpId="0" animBg="1"/>
      <p:bldP spid="20" grpId="0" animBg="1"/>
      <p:bldP spid="25" grpId="0" animBg="1"/>
      <p:bldP spid="28" grpId="0" animBg="1"/>
      <p:bldP spid="29" grpId="0" animBg="1"/>
      <p:bldP spid="3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7F7DE6-C0F7-450D-B1E3-C343E78A3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코드 실행 결과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53149D1-8111-4B9E-BFFD-F93005218B8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19B51A1E-902D-48AF-9020-955120F399B6}" type="slidenum">
              <a:rPr lang="en-ZA" altLang="ko-KR" noProof="0" smtClean="0"/>
              <a:pPr rtl="0"/>
              <a:t>15</a:t>
            </a:fld>
            <a:endParaRPr lang="ko-KR" altLang="en-US" noProof="0" dirty="0"/>
          </a:p>
        </p:txBody>
      </p:sp>
      <p:pic>
        <p:nvPicPr>
          <p:cNvPr id="4" name="final_cosmetic_expiry_date - Jupyter Notebook - Chrome 2021-02-16 13-53-44">
            <a:hlinkClick r:id="" action="ppaction://media"/>
            <a:extLst>
              <a:ext uri="{FF2B5EF4-FFF2-40B4-BE49-F238E27FC236}">
                <a16:creationId xmlns:a16="http://schemas.microsoft.com/office/drawing/2014/main" id="{EB9CF78A-F152-4A18-A17D-82F853F1B9C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36986" y="1161357"/>
            <a:ext cx="8670418" cy="4696476"/>
          </a:xfrm>
          <a:prstGeom prst="rect">
            <a:avLst/>
          </a:prstGeom>
        </p:spPr>
      </p:pic>
      <p:sp>
        <p:nvSpPr>
          <p:cNvPr id="5" name="텍스트 개체 틀 12">
            <a:extLst>
              <a:ext uri="{FF2B5EF4-FFF2-40B4-BE49-F238E27FC236}">
                <a16:creationId xmlns:a16="http://schemas.microsoft.com/office/drawing/2014/main" id="{B1F3CE96-1419-481B-84CE-0FF777E9ADB5}"/>
              </a:ext>
            </a:extLst>
          </p:cNvPr>
          <p:cNvSpPr txBox="1">
            <a:spLocks/>
          </p:cNvSpPr>
          <p:nvPr/>
        </p:nvSpPr>
        <p:spPr>
          <a:xfrm>
            <a:off x="553391" y="6380275"/>
            <a:ext cx="10223465" cy="328435"/>
          </a:xfrm>
          <a:prstGeom prst="rect">
            <a:avLst/>
          </a:prstGeom>
        </p:spPr>
        <p:txBody>
          <a:bodyPr rtlCol="0"/>
          <a:lstStyle>
            <a:lvl1pPr marL="266700" indent="-2667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542925" indent="-276225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809625" indent="-2667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076325" indent="-2667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343025" indent="-2667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dirty="0"/>
              <a:t>코드 소스</a:t>
            </a:r>
            <a:r>
              <a:rPr lang="en-US" altLang="ko-KR" dirty="0"/>
              <a:t>: </a:t>
            </a:r>
            <a:r>
              <a:rPr lang="en-US" altLang="ko-KR" dirty="0">
                <a:hlinkClick r:id="rId5"/>
              </a:rPr>
              <a:t>https://github.com/Rachelpace/Pythonproject</a:t>
            </a:r>
            <a:endParaRPr lang="ko-KR" altLang="en-ZA" dirty="0"/>
          </a:p>
        </p:txBody>
      </p:sp>
    </p:spTree>
    <p:extLst>
      <p:ext uri="{BB962C8B-B14F-4D97-AF65-F5344CB8AC3E}">
        <p14:creationId xmlns:p14="http://schemas.microsoft.com/office/powerpoint/2010/main" val="996053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92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2D215A-7D9D-4B71-81A1-3220FCFE3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dirty="0"/>
              <a:t>한계 및 개선사항</a:t>
            </a:r>
          </a:p>
        </p:txBody>
      </p:sp>
      <p:pic>
        <p:nvPicPr>
          <p:cNvPr id="93" name="그림 개체 틀 92" descr="향수병 단색으로 채워진">
            <a:extLst>
              <a:ext uri="{FF2B5EF4-FFF2-40B4-BE49-F238E27FC236}">
                <a16:creationId xmlns:a16="http://schemas.microsoft.com/office/drawing/2014/main" id="{EAF3579C-5F54-BD44-AD76-C07BBA5EFEA7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86454" y="2358091"/>
            <a:ext cx="854075" cy="854075"/>
          </a:xfrm>
        </p:spPr>
      </p:pic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E6971D8C-ECC5-4EDD-AC10-DDF4CA7E9DC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31800" y="3926334"/>
            <a:ext cx="2160000" cy="540000"/>
          </a:xfrm>
        </p:spPr>
        <p:txBody>
          <a:bodyPr rtlCol="0"/>
          <a:lstStyle/>
          <a:p>
            <a:pPr rtl="0"/>
            <a:r>
              <a:rPr lang="ko-KR" altLang="en-US" dirty="0"/>
              <a:t>수입화장품 유통기한</a:t>
            </a:r>
          </a:p>
        </p:txBody>
      </p:sp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id="{A6B0E616-411B-4401-BC87-821D72B9D61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32094" y="4683350"/>
            <a:ext cx="2160000" cy="955450"/>
          </a:xfrm>
        </p:spPr>
        <p:txBody>
          <a:bodyPr rtlCol="0"/>
          <a:lstStyle/>
          <a:p>
            <a:pPr rtl="0"/>
            <a:r>
              <a:rPr lang="ko-KR" altLang="en-US" dirty="0"/>
              <a:t>수입화장품 중 배치코드</a:t>
            </a:r>
            <a:r>
              <a:rPr lang="en-US" altLang="ko-KR" dirty="0"/>
              <a:t>(</a:t>
            </a:r>
            <a:r>
              <a:rPr lang="en-US" altLang="ko-KR" dirty="0" err="1"/>
              <a:t>batchcode</a:t>
            </a:r>
            <a:r>
              <a:rPr lang="en-US" altLang="ko-KR" dirty="0"/>
              <a:t>)</a:t>
            </a:r>
            <a:r>
              <a:rPr lang="ko-KR" altLang="en-US" dirty="0"/>
              <a:t>를 통해 </a:t>
            </a:r>
            <a:r>
              <a:rPr lang="ko-KR" altLang="en-US" dirty="0" err="1"/>
              <a:t>제조연월일을</a:t>
            </a:r>
            <a:r>
              <a:rPr lang="ko-KR" altLang="en-US" dirty="0"/>
              <a:t> 검색해야 하는 불편함 있음</a:t>
            </a:r>
            <a:endParaRPr lang="en-US" altLang="ko-KR" dirty="0"/>
          </a:p>
          <a:p>
            <a:pPr rtl="0"/>
            <a:r>
              <a:rPr lang="ko-KR" altLang="en-US" dirty="0"/>
              <a:t>수입화장품 </a:t>
            </a:r>
            <a:r>
              <a:rPr lang="ko-KR" altLang="en-US" dirty="0" err="1"/>
              <a:t>제조연월일</a:t>
            </a:r>
            <a:r>
              <a:rPr lang="ko-KR" altLang="en-US" dirty="0"/>
              <a:t> 정보를 알려주는 사이트와 연동 필요</a:t>
            </a:r>
            <a:endParaRPr lang="ko-KR" altLang="en-ZA" dirty="0"/>
          </a:p>
        </p:txBody>
      </p:sp>
      <p:cxnSp>
        <p:nvCxnSpPr>
          <p:cNvPr id="75" name="직선 연결선(S) 74" descr="슬라이드의 첫 번째 구분선">
            <a:extLst>
              <a:ext uri="{FF2B5EF4-FFF2-40B4-BE49-F238E27FC236}">
                <a16:creationId xmlns:a16="http://schemas.microsoft.com/office/drawing/2014/main" id="{1D5BA55A-3253-4F3B-A32A-5A12ECE65A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659047" y="2052013"/>
            <a:ext cx="0" cy="1487495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5" name="그림 개체 틀 94" descr="물음표 단색으로 채워진">
            <a:extLst>
              <a:ext uri="{FF2B5EF4-FFF2-40B4-BE49-F238E27FC236}">
                <a16:creationId xmlns:a16="http://schemas.microsoft.com/office/drawing/2014/main" id="{1B98F2ED-22A7-8047-A12B-3AE19B270198}"/>
              </a:ext>
            </a:extLst>
          </p:cNvPr>
          <p:cNvPicPr>
            <a:picLocks noGrp="1" noChangeAspect="1"/>
          </p:cNvPicPr>
          <p:nvPr>
            <p:ph type="pic" sz="quarter" idx="28"/>
          </p:nvPr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3380176" y="2358091"/>
            <a:ext cx="854075" cy="854075"/>
          </a:xfrm>
        </p:spPr>
      </p:pic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A6E9F776-E542-4D93-851A-A3A10F6D2A7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726076" y="3926335"/>
            <a:ext cx="2160587" cy="540000"/>
          </a:xfrm>
        </p:spPr>
        <p:txBody>
          <a:bodyPr rtlCol="0"/>
          <a:lstStyle/>
          <a:p>
            <a:pPr rtl="0"/>
            <a:r>
              <a:rPr lang="ko-KR" altLang="en-US" dirty="0"/>
              <a:t>유통기한 </a:t>
            </a:r>
            <a:r>
              <a:rPr lang="ko-KR" altLang="en-US" dirty="0" err="1"/>
              <a:t>미표기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9CEA89E-0B03-4727-AB47-73EA4E2DF94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rtlCol="0"/>
          <a:lstStyle/>
          <a:p>
            <a:pPr rtl="0"/>
            <a:r>
              <a:rPr lang="ko-KR" altLang="en-US" dirty="0" err="1"/>
              <a:t>제조연월일만</a:t>
            </a:r>
            <a:r>
              <a:rPr lang="ko-KR" altLang="en-US" dirty="0"/>
              <a:t> 기재된 화장품은 사용기간을 역산하여 </a:t>
            </a:r>
            <a:br>
              <a:rPr lang="en-US" altLang="ko-KR" dirty="0"/>
            </a:br>
            <a:r>
              <a:rPr lang="ko-KR" altLang="en-US" dirty="0"/>
              <a:t>유통기한 정보 입력</a:t>
            </a:r>
            <a:endParaRPr lang="ko-KR" altLang="en-ZA" dirty="0"/>
          </a:p>
        </p:txBody>
      </p:sp>
      <p:cxnSp>
        <p:nvCxnSpPr>
          <p:cNvPr id="77" name="직선 연결선(S) 76" descr="슬라이드의 두 번째 구분선">
            <a:extLst>
              <a:ext uri="{FF2B5EF4-FFF2-40B4-BE49-F238E27FC236}">
                <a16:creationId xmlns:a16="http://schemas.microsoft.com/office/drawing/2014/main" id="{50250EBA-885D-4E6F-B841-92A9B8FBBB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953541" y="2052013"/>
            <a:ext cx="0" cy="1487495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7" name="그림 개체 틀 96" descr="프레젠테이션 체크리스트 단색으로 채워진">
            <a:extLst>
              <a:ext uri="{FF2B5EF4-FFF2-40B4-BE49-F238E27FC236}">
                <a16:creationId xmlns:a16="http://schemas.microsoft.com/office/drawing/2014/main" id="{41A48230-7A6F-634A-84FA-2508F0A6B9D5}"/>
              </a:ext>
            </a:extLst>
          </p:cNvPr>
          <p:cNvPicPr>
            <a:picLocks noGrp="1" noChangeAspect="1"/>
          </p:cNvPicPr>
          <p:nvPr>
            <p:ph type="pic" sz="quarter" idx="29"/>
          </p:nvPr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5673898" y="2358091"/>
            <a:ext cx="854075" cy="854075"/>
          </a:xfrm>
        </p:spPr>
      </p:pic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CE222CAE-9234-4B0E-90FC-584C469313C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020543" y="3926335"/>
            <a:ext cx="2160588" cy="540000"/>
          </a:xfrm>
        </p:spPr>
        <p:txBody>
          <a:bodyPr rtlCol="0"/>
          <a:lstStyle/>
          <a:p>
            <a:pPr rtl="0"/>
            <a:r>
              <a:rPr lang="ko-KR" altLang="en-US" dirty="0"/>
              <a:t>리스트 구축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4F969E5-6F82-4658-A735-72D16DDDD1D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/>
          <a:p>
            <a:pPr rtl="0"/>
            <a:r>
              <a:rPr lang="ko-KR" altLang="en-US" dirty="0"/>
              <a:t>브랜드</a:t>
            </a:r>
            <a:r>
              <a:rPr lang="en-US" altLang="ko-KR" dirty="0"/>
              <a:t>, </a:t>
            </a:r>
            <a:r>
              <a:rPr lang="ko-KR" altLang="en-US" dirty="0"/>
              <a:t>카테고리 정보를 리스트로 제시하면 사용자가 쉽게 데이터 입력 가능 </a:t>
            </a:r>
            <a:endParaRPr lang="ko-KR" altLang="en-ZA" dirty="0"/>
          </a:p>
        </p:txBody>
      </p:sp>
      <p:pic>
        <p:nvPicPr>
          <p:cNvPr id="179" name="그림 개체 틀 178" descr="개체 틀 그림">
            <a:extLst>
              <a:ext uri="{FF2B5EF4-FFF2-40B4-BE49-F238E27FC236}">
                <a16:creationId xmlns:a16="http://schemas.microsoft.com/office/drawing/2014/main" id="{9BB8F54F-F5BC-471B-9740-0BA6847A4574}"/>
              </a:ext>
            </a:extLst>
          </p:cNvPr>
          <p:cNvPicPr>
            <a:picLocks noGrp="1" noChangeAspect="1"/>
          </p:cNvPicPr>
          <p:nvPr>
            <p:ph type="pic" sz="quarter" idx="25"/>
          </p:nvPr>
        </p:nvPicPr>
        <p:blipFill rotWithShape="1"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2A7A116-BC28-4E39-B586-25212F9948F2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ZA" altLang="ko-KR" smtClean="0"/>
              <a:pPr rtl="0"/>
              <a:t>16</a:t>
            </a:fld>
            <a:endParaRPr lang="ko-KR" altLang="en-ZA" dirty="0"/>
          </a:p>
        </p:txBody>
      </p:sp>
      <p:sp>
        <p:nvSpPr>
          <p:cNvPr id="18" name="텍스트 개체 틀 23">
            <a:extLst>
              <a:ext uri="{FF2B5EF4-FFF2-40B4-BE49-F238E27FC236}">
                <a16:creationId xmlns:a16="http://schemas.microsoft.com/office/drawing/2014/main" id="{4C9E0EB3-4752-4DD1-8373-8B924221E223}"/>
              </a:ext>
            </a:extLst>
          </p:cNvPr>
          <p:cNvSpPr txBox="1">
            <a:spLocks/>
          </p:cNvSpPr>
          <p:nvPr/>
        </p:nvSpPr>
        <p:spPr>
          <a:xfrm>
            <a:off x="431800" y="1067844"/>
            <a:ext cx="5521126" cy="540000"/>
          </a:xfrm>
          <a:prstGeom prst="rect">
            <a:avLst/>
          </a:prstGeom>
          <a:noFill/>
          <a:ln w="3175">
            <a:noFill/>
          </a:ln>
        </p:spPr>
        <p:txBody>
          <a:bodyPr vert="horz" lIns="0" tIns="0" rIns="0" bIns="0" rtlCol="0" anchor="ctr"/>
          <a:lstStyle>
            <a:defPPr rtl="0">
              <a:defRPr lang="ko-kr"/>
            </a:defPPr>
            <a:lvl1pPr marL="0" algn="ctr" defTabSz="914400" rtl="0" eaLnBrk="1" latinLnBrk="0" hangingPunct="1">
              <a:defRPr sz="1200" b="1" i="1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latinLnBrk="1">
              <a:lnSpc>
                <a:spcPct val="90000"/>
              </a:lnSpc>
              <a:spcBef>
                <a:spcPts val="1000"/>
              </a:spcBef>
            </a:pPr>
            <a:r>
              <a: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수입화장품 제조일자 정보 </a:t>
            </a:r>
            <a:r>
              <a:rPr lang="ko-KR" alt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크롤링</a:t>
            </a:r>
            <a:r>
              <a:rPr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리스트 구축으로 사용자의 편의성을 극대화한 어플리케이션으로 개발</a:t>
            </a:r>
            <a:endParaRPr lang="en-US" altLang="ko-KR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11635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개체 틀 7" descr="환경 나뭇잎">
            <a:extLst>
              <a:ext uri="{FF2B5EF4-FFF2-40B4-BE49-F238E27FC236}">
                <a16:creationId xmlns:a16="http://schemas.microsoft.com/office/drawing/2014/main" id="{C6EF0DE7-33B5-D141-BBF6-CAB5BBE6411B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EBDC24D3-EEF0-4B69-A174-E4DFF788489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ko-KR" altLang="en-US" dirty="0"/>
              <a:t>감사합니다</a:t>
            </a:r>
            <a:r>
              <a:rPr lang="en-US" altLang="ko-KR" dirty="0"/>
              <a:t>!</a:t>
            </a:r>
            <a:endParaRPr lang="ko-KR" altLang="en-ZA" dirty="0"/>
          </a:p>
        </p:txBody>
      </p:sp>
      <p:cxnSp>
        <p:nvCxnSpPr>
          <p:cNvPr id="5" name="직선 연결선(S) 4" descr="구분선">
            <a:extLst>
              <a:ext uri="{FF2B5EF4-FFF2-40B4-BE49-F238E27FC236}">
                <a16:creationId xmlns:a16="http://schemas.microsoft.com/office/drawing/2014/main" id="{FE07C9EC-5158-440C-995A-EAC50D3E05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777113" y="2412127"/>
            <a:ext cx="0" cy="11001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그림 개체 틀 28">
            <a:extLst>
              <a:ext uri="{FF2B5EF4-FFF2-40B4-BE49-F238E27FC236}">
                <a16:creationId xmlns:a16="http://schemas.microsoft.com/office/drawing/2014/main" id="{F7A1C9A3-D9CA-3245-A622-A160A2C4AC84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70095" y="2591534"/>
            <a:ext cx="1133994" cy="696523"/>
          </a:xfrm>
        </p:spPr>
      </p:pic>
      <p:sp>
        <p:nvSpPr>
          <p:cNvPr id="7" name="부제목 6">
            <a:extLst>
              <a:ext uri="{FF2B5EF4-FFF2-40B4-BE49-F238E27FC236}">
                <a16:creationId xmlns:a16="http://schemas.microsoft.com/office/drawing/2014/main" id="{ACCCCDAD-0E0B-437F-8CAA-0536470B2E2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ko-KR" altLang="en-US" dirty="0"/>
              <a:t>박예진</a:t>
            </a:r>
            <a:endParaRPr lang="ko-KR" altLang="en-ZA" dirty="0"/>
          </a:p>
        </p:txBody>
      </p:sp>
      <p:pic>
        <p:nvPicPr>
          <p:cNvPr id="13" name="그래픽 12" descr="사용자" title="아이콘 - 발표자 이름">
            <a:extLst>
              <a:ext uri="{FF2B5EF4-FFF2-40B4-BE49-F238E27FC236}">
                <a16:creationId xmlns:a16="http://schemas.microsoft.com/office/drawing/2014/main" id="{708AF784-88DE-4E89-A28B-BECD54FC11CC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84624" y="3886690"/>
            <a:ext cx="164463" cy="164463"/>
          </a:xfrm>
          <a:prstGeom prst="rect">
            <a:avLst/>
          </a:prstGeom>
        </p:spPr>
      </p:pic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650F9D0C-7F14-4B83-A0A3-5710128C815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/>
          <a:p>
            <a:pPr rtl="0"/>
            <a:r>
              <a:rPr lang="en-US" altLang="ko-KR" dirty="0"/>
              <a:t>+82 10 2560 1291</a:t>
            </a:r>
          </a:p>
        </p:txBody>
      </p:sp>
      <p:pic>
        <p:nvPicPr>
          <p:cNvPr id="15" name="그래픽 14" descr="휴대폰" title="아이콘 - 발표자 전화 번호">
            <a:extLst>
              <a:ext uri="{FF2B5EF4-FFF2-40B4-BE49-F238E27FC236}">
                <a16:creationId xmlns:a16="http://schemas.microsoft.com/office/drawing/2014/main" id="{E276E47B-4C08-4FEC-AAE8-3DCCBA7EE72D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284624" y="4196776"/>
            <a:ext cx="164463" cy="164463"/>
          </a:xfrm>
          <a:prstGeom prst="rect">
            <a:avLst/>
          </a:prstGeom>
        </p:spPr>
      </p:pic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2EF9E03C-A81E-4083-9F20-EF8FFAF5914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rtlCol="0"/>
          <a:lstStyle/>
          <a:p>
            <a:pPr rtl="0"/>
            <a:r>
              <a:rPr lang="en-US" altLang="ko-KR" dirty="0"/>
              <a:t>jeanne0414@gmail.com</a:t>
            </a:r>
          </a:p>
        </p:txBody>
      </p:sp>
      <p:pic>
        <p:nvPicPr>
          <p:cNvPr id="14" name="그래픽 13" descr="봉투" title="발표자 전자 메일 아이콘">
            <a:extLst>
              <a:ext uri="{FF2B5EF4-FFF2-40B4-BE49-F238E27FC236}">
                <a16:creationId xmlns:a16="http://schemas.microsoft.com/office/drawing/2014/main" id="{4F2D4997-93AD-4A62-8488-4572923DB817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284624" y="4530964"/>
            <a:ext cx="164463" cy="164463"/>
          </a:xfrm>
          <a:prstGeom prst="rect">
            <a:avLst/>
          </a:prstGeom>
        </p:spPr>
      </p:pic>
      <p:sp>
        <p:nvSpPr>
          <p:cNvPr id="26" name="텍스트 개체 틀 25">
            <a:extLst>
              <a:ext uri="{FF2B5EF4-FFF2-40B4-BE49-F238E27FC236}">
                <a16:creationId xmlns:a16="http://schemas.microsoft.com/office/drawing/2014/main" id="{88557579-7DEF-FF4C-AD37-0E81A6BB3B7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 rtlCol="0"/>
          <a:lstStyle/>
          <a:p>
            <a:pPr rtl="0"/>
            <a:r>
              <a:rPr lang="en-US" altLang="ko-KR" dirty="0"/>
              <a:t>https://github.com/Rachelpace</a:t>
            </a:r>
            <a:endParaRPr lang="ko-KR" altLang="en-US" dirty="0"/>
          </a:p>
        </p:txBody>
      </p:sp>
      <p:pic>
        <p:nvPicPr>
          <p:cNvPr id="30" name="그래픽 29" descr="세계">
            <a:extLst>
              <a:ext uri="{FF2B5EF4-FFF2-40B4-BE49-F238E27FC236}">
                <a16:creationId xmlns:a16="http://schemas.microsoft.com/office/drawing/2014/main" id="{07973E30-0C12-8442-90B5-47D1C45545AE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278999" y="4843614"/>
            <a:ext cx="170088" cy="170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1481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개체 틀 9" descr="비, 자연, 하늘, 비행 그림&#10;&#10;높은 신뢰도로 생성된 설명">
            <a:extLst>
              <a:ext uri="{FF2B5EF4-FFF2-40B4-BE49-F238E27FC236}">
                <a16:creationId xmlns:a16="http://schemas.microsoft.com/office/drawing/2014/main" id="{EE75983F-2708-4C39-B331-8F594511A3FA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000" y="86714"/>
            <a:ext cx="6009285" cy="3977285"/>
          </a:xfr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9CB1D87D-E475-451A-B36C-E4A4F63609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000" y="4063999"/>
            <a:ext cx="6012000" cy="863601"/>
          </a:xfrm>
        </p:spPr>
        <p:txBody>
          <a:bodyPr rtlCol="0"/>
          <a:lstStyle/>
          <a:p>
            <a:pPr rtl="0"/>
            <a:r>
              <a:rPr lang="en-US" altLang="ko-KR" dirty="0"/>
              <a:t>#1.</a:t>
            </a:r>
            <a:r>
              <a:rPr lang="ko-KR" altLang="en-US" dirty="0"/>
              <a:t> 홍삼 프로젝트</a:t>
            </a:r>
            <a:endParaRPr lang="ko-KR" altLang="en-ZA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56BE522-961D-4737-9715-127DB8A86EB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ko-KR" altLang="en-US" dirty="0"/>
              <a:t>가격 비교 사이트에 등록된 홍삼 데이터를 토대로 홍삼 제품의 가성비 분석 </a:t>
            </a:r>
            <a:endParaRPr lang="en-US" altLang="ko-KR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645A1B7-8B88-4D90-983D-BAA2E9AAFFD3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464300" y="1152000"/>
            <a:ext cx="5307700" cy="4680000"/>
          </a:xfrm>
        </p:spPr>
        <p:txBody>
          <a:bodyPr rtlCol="0" anchor="t"/>
          <a:lstStyle/>
          <a:p>
            <a:pPr marL="0" indent="0" rtl="0">
              <a:buNone/>
            </a:pPr>
            <a:r>
              <a:rPr lang="ko-KR" altLang="en-US" sz="4400" dirty="0"/>
              <a:t>건강에 대한 관심 高</a:t>
            </a:r>
          </a:p>
          <a:p>
            <a:pPr marL="0" indent="0" rtl="0">
              <a:buNone/>
            </a:pPr>
            <a:r>
              <a:rPr lang="en-US" altLang="ko-KR" dirty="0"/>
              <a:t>2020</a:t>
            </a:r>
            <a:r>
              <a:rPr lang="ko-KR" altLang="en-US" dirty="0"/>
              <a:t>년 코로나</a:t>
            </a:r>
            <a:r>
              <a:rPr lang="en-US" altLang="ko-KR" dirty="0"/>
              <a:t>19</a:t>
            </a:r>
            <a:r>
              <a:rPr lang="ko-KR" altLang="en-US" dirty="0"/>
              <a:t> </a:t>
            </a:r>
            <a:r>
              <a:rPr lang="ko-KR" altLang="en-US" dirty="0" err="1"/>
              <a:t>팬데믹</a:t>
            </a:r>
            <a:r>
              <a:rPr lang="ko-KR" altLang="en-US" dirty="0"/>
              <a:t> 상황에서</a:t>
            </a:r>
            <a:r>
              <a:rPr lang="en-US" altLang="ko-KR" dirty="0"/>
              <a:t>, </a:t>
            </a:r>
            <a:r>
              <a:rPr lang="ko-KR" altLang="en-US" dirty="0"/>
              <a:t>소비자들은 면역력 증진에 대한 관심이 높아졌다</a:t>
            </a:r>
            <a:r>
              <a:rPr lang="en-US" altLang="ko-KR" dirty="0"/>
              <a:t>. </a:t>
            </a:r>
            <a:r>
              <a:rPr lang="ko-KR" altLang="en-US" dirty="0"/>
              <a:t>면역력 증진에 효과적인 홍삼이 주목받으면서</a:t>
            </a:r>
            <a:r>
              <a:rPr lang="en-US" altLang="ko-KR" dirty="0"/>
              <a:t>, </a:t>
            </a:r>
            <a:r>
              <a:rPr lang="ko-KR" altLang="en-US" dirty="0"/>
              <a:t>시중에 유통 중인 많은 홍삼제품의 유효성분</a:t>
            </a:r>
            <a:r>
              <a:rPr lang="en-US" altLang="ko-KR" dirty="0"/>
              <a:t>, </a:t>
            </a:r>
            <a:r>
              <a:rPr lang="ko-KR" altLang="en-US" dirty="0"/>
              <a:t>가격을 따져보며 구매하는 현명한 소비자들이 늘고 있다</a:t>
            </a:r>
            <a:r>
              <a:rPr lang="en-US" altLang="ko-KR" dirty="0"/>
              <a:t>.</a:t>
            </a:r>
          </a:p>
        </p:txBody>
      </p:sp>
      <p:grpSp>
        <p:nvGrpSpPr>
          <p:cNvPr id="46" name="그룹 45" title="삼각형 그룹">
            <a:extLst>
              <a:ext uri="{FF2B5EF4-FFF2-40B4-BE49-F238E27FC236}">
                <a16:creationId xmlns:a16="http://schemas.microsoft.com/office/drawing/2014/main" id="{62DF6AE8-6133-4C1E-91DD-755705ACF0F1}"/>
              </a:ext>
            </a:extLst>
          </p:cNvPr>
          <p:cNvGrpSpPr/>
          <p:nvPr/>
        </p:nvGrpSpPr>
        <p:grpSpPr>
          <a:xfrm>
            <a:off x="9862160" y="3790005"/>
            <a:ext cx="1850209" cy="1915995"/>
            <a:chOff x="9862160" y="831132"/>
            <a:chExt cx="1850209" cy="1915995"/>
          </a:xfrm>
        </p:grpSpPr>
        <p:sp>
          <p:nvSpPr>
            <p:cNvPr id="16" name="자유형: 도형 15" title="삼각형">
              <a:extLst>
                <a:ext uri="{FF2B5EF4-FFF2-40B4-BE49-F238E27FC236}">
                  <a16:creationId xmlns:a16="http://schemas.microsoft.com/office/drawing/2014/main" id="{156942E6-31A5-42F5-A00C-A90D409A08BC}"/>
                </a:ext>
              </a:extLst>
            </p:cNvPr>
            <p:cNvSpPr/>
            <p:nvPr/>
          </p:nvSpPr>
          <p:spPr>
            <a:xfrm rot="19260823">
              <a:off x="9984083" y="1150976"/>
              <a:ext cx="467362" cy="344458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ZA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" name="자유형: 도형 16" title="삼각형">
              <a:extLst>
                <a:ext uri="{FF2B5EF4-FFF2-40B4-BE49-F238E27FC236}">
                  <a16:creationId xmlns:a16="http://schemas.microsoft.com/office/drawing/2014/main" id="{055D27E0-4C92-4640-A2B8-86540741DCE6}"/>
                </a:ext>
              </a:extLst>
            </p:cNvPr>
            <p:cNvSpPr/>
            <p:nvPr/>
          </p:nvSpPr>
          <p:spPr>
            <a:xfrm rot="20377627">
              <a:off x="10445799" y="1461330"/>
              <a:ext cx="316887" cy="23355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ZA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" name="자유형: 도형 17" title="삼각형">
              <a:extLst>
                <a:ext uri="{FF2B5EF4-FFF2-40B4-BE49-F238E27FC236}">
                  <a16:creationId xmlns:a16="http://schemas.microsoft.com/office/drawing/2014/main" id="{E760DC62-191E-4D60-AAAC-37DDF411BF9D}"/>
                </a:ext>
              </a:extLst>
            </p:cNvPr>
            <p:cNvSpPr/>
            <p:nvPr/>
          </p:nvSpPr>
          <p:spPr>
            <a:xfrm rot="19260823">
              <a:off x="10485025" y="1232684"/>
              <a:ext cx="250689" cy="18476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ZA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" name="자유형: 도형 18" title="삼각형">
              <a:extLst>
                <a:ext uri="{FF2B5EF4-FFF2-40B4-BE49-F238E27FC236}">
                  <a16:creationId xmlns:a16="http://schemas.microsoft.com/office/drawing/2014/main" id="{B21F5D55-03CC-4A29-B8D0-2B1C7DE7C79D}"/>
                </a:ext>
              </a:extLst>
            </p:cNvPr>
            <p:cNvSpPr/>
            <p:nvPr/>
          </p:nvSpPr>
          <p:spPr>
            <a:xfrm rot="19810388">
              <a:off x="10832584" y="1393714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ZA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" name="자유형: 도형 19" title="삼각형">
              <a:extLst>
                <a:ext uri="{FF2B5EF4-FFF2-40B4-BE49-F238E27FC236}">
                  <a16:creationId xmlns:a16="http://schemas.microsoft.com/office/drawing/2014/main" id="{6A692EA0-8FB5-4D6A-B1B1-20463392DEDE}"/>
                </a:ext>
              </a:extLst>
            </p:cNvPr>
            <p:cNvSpPr/>
            <p:nvPr/>
          </p:nvSpPr>
          <p:spPr>
            <a:xfrm rot="18277851">
              <a:off x="10920185" y="994164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ZA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" name="자유형: 도형 20" title="삼각형">
              <a:extLst>
                <a:ext uri="{FF2B5EF4-FFF2-40B4-BE49-F238E27FC236}">
                  <a16:creationId xmlns:a16="http://schemas.microsoft.com/office/drawing/2014/main" id="{46FB2BA9-5E08-4A8F-BC47-8EFA61E4E6CE}"/>
                </a:ext>
              </a:extLst>
            </p:cNvPr>
            <p:cNvSpPr/>
            <p:nvPr/>
          </p:nvSpPr>
          <p:spPr>
            <a:xfrm rot="20761418">
              <a:off x="11313110" y="1642801"/>
              <a:ext cx="162256" cy="119587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ZA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" name="자유형: 도형 21" title="삼각형">
              <a:extLst>
                <a:ext uri="{FF2B5EF4-FFF2-40B4-BE49-F238E27FC236}">
                  <a16:creationId xmlns:a16="http://schemas.microsoft.com/office/drawing/2014/main" id="{5B0A2587-D640-4AEE-9456-860CD02427C8}"/>
                </a:ext>
              </a:extLst>
            </p:cNvPr>
            <p:cNvSpPr/>
            <p:nvPr/>
          </p:nvSpPr>
          <p:spPr>
            <a:xfrm rot="17315293">
              <a:off x="11523906" y="859664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ZA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" name="자유형: 도형 22" title="삼각형">
              <a:extLst>
                <a:ext uri="{FF2B5EF4-FFF2-40B4-BE49-F238E27FC236}">
                  <a16:creationId xmlns:a16="http://schemas.microsoft.com/office/drawing/2014/main" id="{373F2649-8DA3-441F-9BDD-77A942FA3DBE}"/>
                </a:ext>
              </a:extLst>
            </p:cNvPr>
            <p:cNvSpPr/>
            <p:nvPr/>
          </p:nvSpPr>
          <p:spPr>
            <a:xfrm rot="20082236">
              <a:off x="11215766" y="1243239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ZA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" name="자유형: 도형 23" title="삼각형">
              <a:extLst>
                <a:ext uri="{FF2B5EF4-FFF2-40B4-BE49-F238E27FC236}">
                  <a16:creationId xmlns:a16="http://schemas.microsoft.com/office/drawing/2014/main" id="{95933F98-3B9B-4270-9281-570AD41C3F19}"/>
                </a:ext>
              </a:extLst>
            </p:cNvPr>
            <p:cNvSpPr/>
            <p:nvPr/>
          </p:nvSpPr>
          <p:spPr>
            <a:xfrm rot="19879732">
              <a:off x="11436537" y="1436545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ZA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" name="자유형: 도형 24" title="삼각형">
              <a:extLst>
                <a:ext uri="{FF2B5EF4-FFF2-40B4-BE49-F238E27FC236}">
                  <a16:creationId xmlns:a16="http://schemas.microsoft.com/office/drawing/2014/main" id="{3DAB5C84-F2AD-47FD-ABEC-6D6626D2B7FF}"/>
                </a:ext>
              </a:extLst>
            </p:cNvPr>
            <p:cNvSpPr/>
            <p:nvPr/>
          </p:nvSpPr>
          <p:spPr>
            <a:xfrm rot="328041">
              <a:off x="9862160" y="1513660"/>
              <a:ext cx="579699" cy="606799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  <a:gd name="connsiteX0" fmla="*/ 487806 w 487806"/>
                <a:gd name="connsiteY0" fmla="*/ 171848 h 510610"/>
                <a:gd name="connsiteX1" fmla="*/ 308036 w 487806"/>
                <a:gd name="connsiteY1" fmla="*/ 510610 h 510610"/>
                <a:gd name="connsiteX2" fmla="*/ 0 w 487806"/>
                <a:gd name="connsiteY2" fmla="*/ 0 h 510610"/>
                <a:gd name="connsiteX3" fmla="*/ 487806 w 487806"/>
                <a:gd name="connsiteY3" fmla="*/ 171848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7806" h="510610">
                  <a:moveTo>
                    <a:pt x="487806" y="171848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487806" y="171848"/>
                  </a:lnTo>
                  <a:close/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ZA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" name="자유형: 도형 25" title="삼각형">
              <a:extLst>
                <a:ext uri="{FF2B5EF4-FFF2-40B4-BE49-F238E27FC236}">
                  <a16:creationId xmlns:a16="http://schemas.microsoft.com/office/drawing/2014/main" id="{A4E2ACF8-4066-4DB9-B5D5-E8AA3B152710}"/>
                </a:ext>
              </a:extLst>
            </p:cNvPr>
            <p:cNvSpPr/>
            <p:nvPr/>
          </p:nvSpPr>
          <p:spPr>
            <a:xfrm>
              <a:off x="10639428" y="1814668"/>
              <a:ext cx="316887" cy="23355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ZA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" name="자유형: 도형 26" title="삼각형">
              <a:extLst>
                <a:ext uri="{FF2B5EF4-FFF2-40B4-BE49-F238E27FC236}">
                  <a16:creationId xmlns:a16="http://schemas.microsoft.com/office/drawing/2014/main" id="{74FCCA2A-37FF-4031-AF2F-A894DBE6EE0E}"/>
                </a:ext>
              </a:extLst>
            </p:cNvPr>
            <p:cNvSpPr/>
            <p:nvPr/>
          </p:nvSpPr>
          <p:spPr>
            <a:xfrm rot="20761418">
              <a:off x="11280262" y="2096947"/>
              <a:ext cx="162256" cy="119587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ZA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" name="자유형: 도형 27" title="삼각형">
              <a:extLst>
                <a:ext uri="{FF2B5EF4-FFF2-40B4-BE49-F238E27FC236}">
                  <a16:creationId xmlns:a16="http://schemas.microsoft.com/office/drawing/2014/main" id="{5C7D7734-820D-40CE-BBBA-6E6D9452D308}"/>
                </a:ext>
              </a:extLst>
            </p:cNvPr>
            <p:cNvSpPr/>
            <p:nvPr/>
          </p:nvSpPr>
          <p:spPr>
            <a:xfrm rot="1160487">
              <a:off x="10059320" y="2226127"/>
              <a:ext cx="316887" cy="23355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ZA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" name="자유형: 도형 28" title="삼각형">
              <a:extLst>
                <a:ext uri="{FF2B5EF4-FFF2-40B4-BE49-F238E27FC236}">
                  <a16:creationId xmlns:a16="http://schemas.microsoft.com/office/drawing/2014/main" id="{5BCE508A-E107-4075-9976-73D3ED8272C2}"/>
                </a:ext>
              </a:extLst>
            </p:cNvPr>
            <p:cNvSpPr/>
            <p:nvPr/>
          </p:nvSpPr>
          <p:spPr>
            <a:xfrm rot="803026">
              <a:off x="11353765" y="2627540"/>
              <a:ext cx="162256" cy="119587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ZA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DAF16E1-87DB-4920-A90B-23E1C72DDC7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ZA" altLang="ko-KR" smtClean="0"/>
              <a:pPr/>
              <a:t>2</a:t>
            </a:fld>
            <a:endParaRPr lang="ko-KR" altLang="en-ZA" dirty="0"/>
          </a:p>
        </p:txBody>
      </p:sp>
    </p:spTree>
    <p:extLst>
      <p:ext uri="{BB962C8B-B14F-4D97-AF65-F5344CB8AC3E}">
        <p14:creationId xmlns:p14="http://schemas.microsoft.com/office/powerpoint/2010/main" val="7957545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2D215A-7D9D-4B71-81A1-3220FCFE3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dirty="0"/>
              <a:t>왜 이 프로젝트를 시작했나</a:t>
            </a:r>
            <a:r>
              <a:rPr lang="en-US" altLang="ko-KR" dirty="0"/>
              <a:t>?</a:t>
            </a:r>
            <a:endParaRPr lang="ko-KR" altLang="en-ZA" dirty="0"/>
          </a:p>
        </p:txBody>
      </p:sp>
      <p:pic>
        <p:nvPicPr>
          <p:cNvPr id="67" name="그림 개체 틀 66" descr="심장 박동 단색으로 채워진">
            <a:extLst>
              <a:ext uri="{FF2B5EF4-FFF2-40B4-BE49-F238E27FC236}">
                <a16:creationId xmlns:a16="http://schemas.microsoft.com/office/drawing/2014/main" id="{83A6FB07-C3E8-FC4B-818B-404D48DAF4FA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4881451" y="1655958"/>
            <a:ext cx="648000" cy="648000"/>
          </a:xfrm>
        </p:spPr>
      </p:pic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E6971D8C-ECC5-4EDD-AC10-DDF4CA7E9DC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700864" y="1711710"/>
            <a:ext cx="2383753" cy="540000"/>
          </a:xfrm>
        </p:spPr>
        <p:txBody>
          <a:bodyPr rtlCol="0"/>
          <a:lstStyle/>
          <a:p>
            <a:pPr rtl="0">
              <a:lnSpc>
                <a:spcPct val="100000"/>
              </a:lnSpc>
            </a:pPr>
            <a:r>
              <a:rPr lang="ko-KR" altLang="en-US" sz="1800" dirty="0"/>
              <a:t>건강식품 관심 증대</a:t>
            </a:r>
            <a:endParaRPr lang="en-US" altLang="ko-KR" sz="1800" dirty="0"/>
          </a:p>
        </p:txBody>
      </p:sp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id="{A6B0E616-411B-4401-BC87-821D72B9D61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700864" y="2026822"/>
            <a:ext cx="2383753" cy="900000"/>
          </a:xfrm>
        </p:spPr>
        <p:txBody>
          <a:bodyPr rtlCol="0"/>
          <a:lstStyle/>
          <a:p>
            <a:pPr rtl="0"/>
            <a:r>
              <a:rPr lang="ko-KR" altLang="en-US" sz="1600" dirty="0"/>
              <a:t>코로나</a:t>
            </a:r>
            <a:r>
              <a:rPr lang="en-US" altLang="ko-KR" sz="1600" dirty="0"/>
              <a:t>19</a:t>
            </a:r>
            <a:r>
              <a:rPr lang="ko-KR" altLang="en-US" sz="1600" dirty="0"/>
              <a:t> 상황에서</a:t>
            </a:r>
            <a:r>
              <a:rPr lang="en-US" altLang="ko-KR" sz="1600" dirty="0"/>
              <a:t>, </a:t>
            </a:r>
            <a:r>
              <a:rPr lang="ko-KR" altLang="en-US" sz="1600" dirty="0"/>
              <a:t>면역력을 강화하려는 소비자들의 수요가 증가함</a:t>
            </a:r>
            <a:endParaRPr lang="ko-KR" altLang="ru-RU" sz="1600" dirty="0"/>
          </a:p>
        </p:txBody>
      </p:sp>
      <p:pic>
        <p:nvPicPr>
          <p:cNvPr id="159" name="그림 개체 틀 158" descr="도시 단색으로 채워진">
            <a:extLst>
              <a:ext uri="{FF2B5EF4-FFF2-40B4-BE49-F238E27FC236}">
                <a16:creationId xmlns:a16="http://schemas.microsoft.com/office/drawing/2014/main" id="{9F99EF5B-831D-4852-A739-269399B8FA71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4084618" y="3185063"/>
            <a:ext cx="648000" cy="648000"/>
          </a:xfrm>
        </p:spPr>
      </p:pic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A6E9F776-E542-4D93-851A-A3A10F6D2A7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70995" y="3384572"/>
            <a:ext cx="2160587" cy="540000"/>
          </a:xfrm>
        </p:spPr>
        <p:txBody>
          <a:bodyPr rtlCol="0"/>
          <a:lstStyle/>
          <a:p>
            <a:pPr rtl="0">
              <a:lnSpc>
                <a:spcPct val="100000"/>
              </a:lnSpc>
            </a:pPr>
            <a:r>
              <a:rPr lang="ko-KR" altLang="en-US" sz="1800" dirty="0"/>
              <a:t>독점적 홍삼시장구조</a:t>
            </a:r>
            <a:br>
              <a:rPr lang="en-US" altLang="ko-KR" sz="1800" dirty="0"/>
            </a:br>
            <a:r>
              <a:rPr lang="ko-KR" altLang="en-US" sz="1800" dirty="0"/>
              <a:t>→ 높은 구매장벽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9CEA89E-0B03-4727-AB47-73EA4E2DF94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70995" y="3924572"/>
            <a:ext cx="2160588" cy="900000"/>
          </a:xfrm>
        </p:spPr>
        <p:txBody>
          <a:bodyPr rtlCol="0"/>
          <a:lstStyle/>
          <a:p>
            <a:pPr rtl="0"/>
            <a:r>
              <a:rPr lang="ko-KR" altLang="en-US" sz="1600" dirty="0"/>
              <a:t>홍삼 </a:t>
            </a:r>
            <a:r>
              <a:rPr lang="en-US" altLang="ko-KR" sz="1600" dirty="0"/>
              <a:t>No.1</a:t>
            </a:r>
            <a:r>
              <a:rPr lang="ko-KR" altLang="en-US" sz="1600" dirty="0"/>
              <a:t> 브랜드는 고가의 가격대를 형성하고 있어 소비자는 가격에 대한 부담으로 홍삼 구매를 주저함</a:t>
            </a:r>
            <a:endParaRPr lang="ko-KR" altLang="ru-RU" sz="1600" dirty="0"/>
          </a:p>
        </p:txBody>
      </p:sp>
      <p:pic>
        <p:nvPicPr>
          <p:cNvPr id="161" name="그림 개체 틀 160" descr="연결 단색으로 채워진">
            <a:extLst>
              <a:ext uri="{FF2B5EF4-FFF2-40B4-BE49-F238E27FC236}">
                <a16:creationId xmlns:a16="http://schemas.microsoft.com/office/drawing/2014/main" id="{22C4A1E7-2C42-4D5E-9D5C-DB503F231A34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5518322" y="4376701"/>
            <a:ext cx="648000" cy="648000"/>
          </a:xfrm>
        </p:spPr>
      </p:pic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CE222CAE-9234-4B0E-90FC-584C469313C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194659" y="5315481"/>
            <a:ext cx="2160588" cy="540000"/>
          </a:xfrm>
        </p:spPr>
        <p:txBody>
          <a:bodyPr rtlCol="0"/>
          <a:lstStyle/>
          <a:p>
            <a:pPr rtl="0">
              <a:lnSpc>
                <a:spcPct val="100000"/>
              </a:lnSpc>
            </a:pPr>
            <a:r>
              <a:rPr lang="ko-KR" altLang="en-US" sz="1800" dirty="0"/>
              <a:t>군소 홍삼제품 난립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4F969E5-6F82-4658-A735-72D16DDDD1D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423940" y="5315481"/>
            <a:ext cx="2393448" cy="900000"/>
          </a:xfrm>
        </p:spPr>
        <p:txBody>
          <a:bodyPr rtlCol="0"/>
          <a:lstStyle/>
          <a:p>
            <a:pPr rtl="0"/>
            <a:r>
              <a:rPr lang="ko-KR" altLang="en-US" sz="1600" dirty="0"/>
              <a:t>다양한 군소 브랜드들이 </a:t>
            </a:r>
            <a:br>
              <a:rPr lang="en-US" altLang="ko-KR" sz="1600" dirty="0"/>
            </a:br>
            <a:r>
              <a:rPr lang="ko-KR" altLang="en-US" sz="1600" dirty="0"/>
              <a:t>치열한 경쟁을 벌이나 </a:t>
            </a:r>
            <a:r>
              <a:rPr lang="en-US" altLang="ko-KR" sz="1600" dirty="0"/>
              <a:t>No.1 </a:t>
            </a:r>
            <a:r>
              <a:rPr lang="ko-KR" altLang="en-US" sz="1600" dirty="0"/>
              <a:t>브랜드를 견제할 </a:t>
            </a:r>
            <a:br>
              <a:rPr lang="en-US" altLang="ko-KR" sz="1600" dirty="0"/>
            </a:br>
            <a:r>
              <a:rPr lang="ko-KR" altLang="en-US" sz="1600" dirty="0"/>
              <a:t>주목받는 브랜드가 부재함</a:t>
            </a:r>
            <a:endParaRPr lang="ko-KR" altLang="ru-RU" sz="1600" dirty="0"/>
          </a:p>
        </p:txBody>
      </p:sp>
      <p:pic>
        <p:nvPicPr>
          <p:cNvPr id="163" name="그림 개체 틀 162" descr="인공 지능 단색으로 채워진">
            <a:extLst>
              <a:ext uri="{FF2B5EF4-FFF2-40B4-BE49-F238E27FC236}">
                <a16:creationId xmlns:a16="http://schemas.microsoft.com/office/drawing/2014/main" id="{B21D58C1-B806-40E0-9006-675AF7916756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6791636" y="1741855"/>
            <a:ext cx="648000" cy="648000"/>
          </a:xfrm>
        </p:spPr>
      </p:pic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ACD29343-5246-427C-BFCC-F61B25177CF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822533" y="1456380"/>
            <a:ext cx="2870349" cy="540000"/>
          </a:xfrm>
        </p:spPr>
        <p:txBody>
          <a:bodyPr rtlCol="0"/>
          <a:lstStyle/>
          <a:p>
            <a:pPr rtl="0">
              <a:lnSpc>
                <a:spcPct val="100000"/>
              </a:lnSpc>
            </a:pPr>
            <a:r>
              <a:rPr lang="ko-KR" altLang="en-US" sz="1800" dirty="0"/>
              <a:t>홍삼에 대한 </a:t>
            </a:r>
            <a:br>
              <a:rPr lang="en-US" altLang="ko-KR" sz="1800" dirty="0"/>
            </a:br>
            <a:r>
              <a:rPr lang="ko-KR" altLang="en-US" sz="1800" dirty="0"/>
              <a:t>소비자들의 지식 부족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A163F1F1-E70E-4823-905B-45B18FCD35F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848578" y="2152469"/>
            <a:ext cx="3114891" cy="900000"/>
          </a:xfrm>
        </p:spPr>
        <p:txBody>
          <a:bodyPr rtlCol="0"/>
          <a:lstStyle/>
          <a:p>
            <a:pPr rtl="0"/>
            <a:r>
              <a:rPr lang="ko-KR" altLang="en-US" sz="1600" dirty="0"/>
              <a:t>홍삼이 몸에 좋은 것은 알고 있으나</a:t>
            </a:r>
            <a:r>
              <a:rPr lang="en-US" altLang="ko-KR" sz="1600" dirty="0"/>
              <a:t>, </a:t>
            </a:r>
            <a:r>
              <a:rPr lang="ko-KR" altLang="en-US" sz="1600" dirty="0"/>
              <a:t>구체적으로 어떤 제품이 </a:t>
            </a:r>
            <a:br>
              <a:rPr lang="en-US" altLang="ko-KR" sz="1600" dirty="0"/>
            </a:br>
            <a:r>
              <a:rPr lang="ko-KR" altLang="en-US" sz="1600" dirty="0"/>
              <a:t>왜 좋은지는 모르는 소비자 多</a:t>
            </a:r>
            <a:endParaRPr lang="ko-KR" altLang="ru-RU" sz="1600" dirty="0"/>
          </a:p>
        </p:txBody>
      </p:sp>
      <p:pic>
        <p:nvPicPr>
          <p:cNvPr id="165" name="그림 개체 틀 164" descr="날아가는 돈 단색으로 채워진">
            <a:extLst>
              <a:ext uri="{FF2B5EF4-FFF2-40B4-BE49-F238E27FC236}">
                <a16:creationId xmlns:a16="http://schemas.microsoft.com/office/drawing/2014/main" id="{6D714D76-10CE-413E-BCF3-42860232AB97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7086719" y="3581105"/>
            <a:ext cx="648000" cy="648000"/>
          </a:xfrm>
        </p:spPr>
      </p:pic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6248F5E2-762B-44E2-83B5-C078E3551BE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269633" y="3535532"/>
            <a:ext cx="2497894" cy="540000"/>
          </a:xfrm>
        </p:spPr>
        <p:txBody>
          <a:bodyPr rtlCol="0"/>
          <a:lstStyle/>
          <a:p>
            <a:pPr rtl="0">
              <a:lnSpc>
                <a:spcPct val="100000"/>
              </a:lnSpc>
            </a:pPr>
            <a:r>
              <a:rPr lang="ko-KR" altLang="en-US" sz="1800" dirty="0"/>
              <a:t>가성비 좋은 홍삼</a:t>
            </a:r>
            <a:br>
              <a:rPr lang="en-US" altLang="ko-KR" sz="1800" dirty="0"/>
            </a:br>
            <a:r>
              <a:rPr lang="ko-KR" altLang="en-US" sz="1800" dirty="0"/>
              <a:t> 수요 증가 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A938F1A8-AEA6-473B-9AF3-DA6DF3A5082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181265" y="4260327"/>
            <a:ext cx="2702222" cy="900000"/>
          </a:xfrm>
        </p:spPr>
        <p:txBody>
          <a:bodyPr rtlCol="0"/>
          <a:lstStyle/>
          <a:p>
            <a:pPr rtl="0"/>
            <a:r>
              <a:rPr lang="ko-KR" altLang="en-US" sz="1600" dirty="0"/>
              <a:t>브랜드만 보고 구매하기 보다는 가성비가 좋은 홍삼 제품을 선택하는 똑똑한 소비자들이 늘고 있음</a:t>
            </a:r>
            <a:endParaRPr lang="ko-KR" altLang="ru-RU" sz="1600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2A7A116-BC28-4E39-B586-25212F9948F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ZA" altLang="ko-KR" smtClean="0"/>
              <a:pPr rtl="0"/>
              <a:t>3</a:t>
            </a:fld>
            <a:endParaRPr lang="ko-KR" altLang="en-ZA" dirty="0"/>
          </a:p>
        </p:txBody>
      </p:sp>
    </p:spTree>
    <p:extLst>
      <p:ext uri="{BB962C8B-B14F-4D97-AF65-F5344CB8AC3E}">
        <p14:creationId xmlns:p14="http://schemas.microsoft.com/office/powerpoint/2010/main" val="29167634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21">
            <a:extLst>
              <a:ext uri="{FF2B5EF4-FFF2-40B4-BE49-F238E27FC236}">
                <a16:creationId xmlns:a16="http://schemas.microsoft.com/office/drawing/2014/main" id="{A82740EF-5454-4873-BEC5-6F2427C8E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</a:t>
            </a:r>
            <a:r>
              <a:rPr lang="en-US" altLang="ko-KR" dirty="0"/>
              <a:t>Flow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63D4374-6BD5-4EFB-846A-45825CC552A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ZA" altLang="ko-KR" smtClean="0"/>
              <a:pPr/>
              <a:t>4</a:t>
            </a:fld>
            <a:endParaRPr lang="ko-KR" altLang="en-US" dirty="0"/>
          </a:p>
        </p:txBody>
      </p:sp>
      <p:sp>
        <p:nvSpPr>
          <p:cNvPr id="41" name="Rectangle 11">
            <a:extLst>
              <a:ext uri="{FF2B5EF4-FFF2-40B4-BE49-F238E27FC236}">
                <a16:creationId xmlns:a16="http://schemas.microsoft.com/office/drawing/2014/main" id="{86517C1A-4024-4977-8868-CDDD48AFA9DA}"/>
              </a:ext>
            </a:extLst>
          </p:cNvPr>
          <p:cNvSpPr/>
          <p:nvPr/>
        </p:nvSpPr>
        <p:spPr>
          <a:xfrm>
            <a:off x="834190" y="4651910"/>
            <a:ext cx="2096366" cy="10316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dirty="0" err="1"/>
              <a:t>BeautifulSoup</a:t>
            </a:r>
            <a:r>
              <a:rPr lang="ko-KR" altLang="en-US" sz="1200" dirty="0"/>
              <a:t>을 활용하여</a:t>
            </a:r>
            <a:r>
              <a:rPr lang="en-US" altLang="ko-KR" sz="1200" dirty="0"/>
              <a:t>, </a:t>
            </a:r>
            <a:r>
              <a:rPr lang="ko-KR" altLang="en-US" sz="1200" dirty="0" err="1"/>
              <a:t>다나와</a:t>
            </a:r>
            <a:r>
              <a:rPr lang="ko-KR" altLang="en-US" sz="1200" dirty="0"/>
              <a:t> 사이트의 홍삼자료에 접근하여 </a:t>
            </a:r>
            <a:r>
              <a:rPr lang="en-US" altLang="ko-KR" sz="1200" dirty="0"/>
              <a:t>HTML </a:t>
            </a:r>
            <a:r>
              <a:rPr lang="ko-KR" altLang="en-US" sz="1200" dirty="0"/>
              <a:t>데이터를 수집</a:t>
            </a:r>
            <a:endParaRPr lang="en-US" sz="12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EF607A4-937A-4F0C-9AA4-D35468539B8C}"/>
              </a:ext>
            </a:extLst>
          </p:cNvPr>
          <p:cNvSpPr txBox="1"/>
          <p:nvPr/>
        </p:nvSpPr>
        <p:spPr>
          <a:xfrm>
            <a:off x="834190" y="4297314"/>
            <a:ext cx="18821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다나와</a:t>
            </a:r>
            <a:r>
              <a:rPr lang="ko-KR" altLang="en-US" sz="1600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 </a:t>
            </a:r>
            <a:r>
              <a:rPr lang="ko-KR" altLang="en-US" sz="1600" dirty="0" err="1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웹크롤링</a:t>
            </a:r>
            <a:endParaRPr lang="en-US" sz="1600" dirty="0"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43" name="Rectangle 21">
            <a:extLst>
              <a:ext uri="{FF2B5EF4-FFF2-40B4-BE49-F238E27FC236}">
                <a16:creationId xmlns:a16="http://schemas.microsoft.com/office/drawing/2014/main" id="{7658BABF-331F-42C8-9BA5-F9F3F9B15086}"/>
              </a:ext>
            </a:extLst>
          </p:cNvPr>
          <p:cNvSpPr/>
          <p:nvPr/>
        </p:nvSpPr>
        <p:spPr>
          <a:xfrm>
            <a:off x="2952031" y="4651910"/>
            <a:ext cx="2096366" cy="10316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200" dirty="0"/>
              <a:t>여러 페이지에 있는 자료를 자동으로 수집하기 위해 </a:t>
            </a:r>
            <a:r>
              <a:rPr lang="en-US" altLang="ko-KR" sz="1200" dirty="0"/>
              <a:t>URL </a:t>
            </a:r>
            <a:r>
              <a:rPr lang="ko-KR" altLang="en-US" sz="1200" dirty="0"/>
              <a:t>주소를 분석하고</a:t>
            </a:r>
            <a:r>
              <a:rPr lang="en-US" altLang="ko-KR" sz="1200" dirty="0"/>
              <a:t>,</a:t>
            </a:r>
            <a:r>
              <a:rPr lang="ko-KR" altLang="en-US" sz="1200" dirty="0"/>
              <a:t> </a:t>
            </a:r>
            <a:r>
              <a:rPr lang="en-US" altLang="ko-KR" sz="1200" dirty="0"/>
              <a:t>URL</a:t>
            </a:r>
            <a:r>
              <a:rPr lang="ko-KR" altLang="en-US" sz="1200" dirty="0"/>
              <a:t>을 생성하는 함수를 구현함</a:t>
            </a:r>
            <a:endParaRPr lang="en-US" sz="12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EB8665D-AF53-41E3-8B1C-382C1DA4DAE6}"/>
              </a:ext>
            </a:extLst>
          </p:cNvPr>
          <p:cNvSpPr txBox="1"/>
          <p:nvPr/>
        </p:nvSpPr>
        <p:spPr>
          <a:xfrm>
            <a:off x="2952031" y="4297314"/>
            <a:ext cx="18886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URL </a:t>
            </a:r>
            <a:r>
              <a:rPr lang="ko-KR" altLang="en-US" sz="1600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자동생성 함수</a:t>
            </a:r>
            <a:endParaRPr lang="en-US" altLang="ko-KR" sz="1600" dirty="0"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45" name="Rectangle 23">
            <a:extLst>
              <a:ext uri="{FF2B5EF4-FFF2-40B4-BE49-F238E27FC236}">
                <a16:creationId xmlns:a16="http://schemas.microsoft.com/office/drawing/2014/main" id="{24945377-782D-4EE7-844A-634F0E4C39DF}"/>
              </a:ext>
            </a:extLst>
          </p:cNvPr>
          <p:cNvSpPr/>
          <p:nvPr/>
        </p:nvSpPr>
        <p:spPr>
          <a:xfrm>
            <a:off x="9305556" y="4651910"/>
            <a:ext cx="2096366" cy="10316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200" dirty="0"/>
              <a:t>홍삼 유효성분인 </a:t>
            </a:r>
            <a:r>
              <a:rPr lang="ko-KR" altLang="en-US" sz="1200" dirty="0" err="1"/>
              <a:t>진세노사이드</a:t>
            </a:r>
            <a:r>
              <a:rPr lang="ko-KR" altLang="en-US" sz="1200" dirty="0"/>
              <a:t> </a:t>
            </a:r>
            <a:r>
              <a:rPr lang="en-US" altLang="ko-KR" sz="1200" dirty="0"/>
              <a:t>1mg</a:t>
            </a:r>
            <a:r>
              <a:rPr lang="ko-KR" altLang="en-US" sz="1200" dirty="0"/>
              <a:t>당 제품 가격이 저렴한 순으로 홍삼제품을 정렬함</a:t>
            </a:r>
            <a:endParaRPr lang="en-US" sz="12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9480A24-68F6-4B74-9D39-5EFE39C3D81C}"/>
              </a:ext>
            </a:extLst>
          </p:cNvPr>
          <p:cNvSpPr txBox="1"/>
          <p:nvPr/>
        </p:nvSpPr>
        <p:spPr>
          <a:xfrm>
            <a:off x="9305556" y="4297314"/>
            <a:ext cx="19944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데이터 가공 및 분석</a:t>
            </a:r>
            <a:endParaRPr lang="en-US" sz="1600" dirty="0"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47" name="Rectangle 25">
            <a:extLst>
              <a:ext uri="{FF2B5EF4-FFF2-40B4-BE49-F238E27FC236}">
                <a16:creationId xmlns:a16="http://schemas.microsoft.com/office/drawing/2014/main" id="{FC645CA1-2F6A-4A46-BB54-C74FC1FA0F5A}"/>
              </a:ext>
            </a:extLst>
          </p:cNvPr>
          <p:cNvSpPr/>
          <p:nvPr/>
        </p:nvSpPr>
        <p:spPr>
          <a:xfrm>
            <a:off x="7187715" y="4651910"/>
            <a:ext cx="2096366" cy="10316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200" dirty="0"/>
              <a:t>한 컬럼에 포함된 여러 데이터를 분리하고</a:t>
            </a:r>
            <a:r>
              <a:rPr lang="en-US" altLang="ko-KR" sz="1200" dirty="0"/>
              <a:t>, </a:t>
            </a:r>
            <a:r>
              <a:rPr lang="ko-KR" altLang="en-US" sz="1200" dirty="0"/>
              <a:t>분석할 수 있는 상태로 데이터를 정제함</a:t>
            </a:r>
            <a:endParaRPr lang="en-US" sz="1200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BAED8AB-FCE9-4F5E-AF1A-8967DC1A994A}"/>
              </a:ext>
            </a:extLst>
          </p:cNvPr>
          <p:cNvSpPr txBox="1"/>
          <p:nvPr/>
        </p:nvSpPr>
        <p:spPr>
          <a:xfrm>
            <a:off x="7187715" y="4297314"/>
            <a:ext cx="12666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데이터 정제</a:t>
            </a:r>
            <a:endParaRPr lang="en-US" sz="1600" dirty="0"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49" name="Rectangle 27">
            <a:extLst>
              <a:ext uri="{FF2B5EF4-FFF2-40B4-BE49-F238E27FC236}">
                <a16:creationId xmlns:a16="http://schemas.microsoft.com/office/drawing/2014/main" id="{E0A0464E-CFD0-4CD2-9807-4EC7CF4BA8F7}"/>
              </a:ext>
            </a:extLst>
          </p:cNvPr>
          <p:cNvSpPr/>
          <p:nvPr/>
        </p:nvSpPr>
        <p:spPr>
          <a:xfrm>
            <a:off x="5069873" y="4651910"/>
            <a:ext cx="2096366" cy="7931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200" dirty="0"/>
              <a:t>HTML</a:t>
            </a:r>
            <a:r>
              <a:rPr lang="ko-KR" altLang="en-US" sz="1200" dirty="0"/>
              <a:t>데이터에서 분석에 필요한 데이터만 </a:t>
            </a:r>
            <a:r>
              <a:rPr lang="en-US" altLang="ko-KR" sz="1200" dirty="0"/>
              <a:t>1</a:t>
            </a:r>
            <a:r>
              <a:rPr lang="ko-KR" altLang="en-US" sz="1200" dirty="0"/>
              <a:t>차로 추출하여 엑셀로 저장</a:t>
            </a:r>
            <a:endParaRPr lang="en-US" sz="1200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C38B351-4A78-498D-BDF7-8F598A288891}"/>
              </a:ext>
            </a:extLst>
          </p:cNvPr>
          <p:cNvSpPr txBox="1"/>
          <p:nvPr/>
        </p:nvSpPr>
        <p:spPr>
          <a:xfrm>
            <a:off x="5069873" y="4297314"/>
            <a:ext cx="19944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데이터 추출 및 저장</a:t>
            </a:r>
            <a:endParaRPr lang="en-US" altLang="ko-KR" sz="1600" dirty="0"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56756DAD-C271-4384-8B77-B91715667CC8}"/>
              </a:ext>
            </a:extLst>
          </p:cNvPr>
          <p:cNvGrpSpPr/>
          <p:nvPr/>
        </p:nvGrpSpPr>
        <p:grpSpPr>
          <a:xfrm>
            <a:off x="8806474" y="2327806"/>
            <a:ext cx="2471126" cy="1337527"/>
            <a:chOff x="8806474" y="2327806"/>
            <a:chExt cx="2471126" cy="1337527"/>
          </a:xfrm>
        </p:grpSpPr>
        <p:sp>
          <p:nvSpPr>
            <p:cNvPr id="58" name="Chevron 20">
              <a:extLst>
                <a:ext uri="{FF2B5EF4-FFF2-40B4-BE49-F238E27FC236}">
                  <a16:creationId xmlns:a16="http://schemas.microsoft.com/office/drawing/2014/main" id="{C42019F3-8D1A-4358-8924-D897AD07D06E}"/>
                </a:ext>
              </a:extLst>
            </p:cNvPr>
            <p:cNvSpPr/>
            <p:nvPr/>
          </p:nvSpPr>
          <p:spPr>
            <a:xfrm>
              <a:off x="8806474" y="2327806"/>
              <a:ext cx="2471126" cy="1337527"/>
            </a:xfrm>
            <a:prstGeom prst="chevron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9" name="Freeform 63">
              <a:extLst>
                <a:ext uri="{FF2B5EF4-FFF2-40B4-BE49-F238E27FC236}">
                  <a16:creationId xmlns:a16="http://schemas.microsoft.com/office/drawing/2014/main" id="{4803C05A-7ECD-4226-97DC-060D941AC6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833830" y="2782072"/>
              <a:ext cx="500494" cy="428994"/>
            </a:xfrm>
            <a:custGeom>
              <a:avLst/>
              <a:gdLst/>
              <a:ahLst/>
              <a:cxnLst>
                <a:cxn ang="0">
                  <a:pos x="15" y="2"/>
                </a:cxn>
                <a:cxn ang="0">
                  <a:pos x="0" y="4"/>
                </a:cxn>
                <a:cxn ang="0">
                  <a:pos x="0" y="62"/>
                </a:cxn>
                <a:cxn ang="0">
                  <a:pos x="9" y="71"/>
                </a:cxn>
                <a:cxn ang="0">
                  <a:pos x="53" y="45"/>
                </a:cxn>
                <a:cxn ang="0">
                  <a:pos x="58" y="31"/>
                </a:cxn>
                <a:cxn ang="0">
                  <a:pos x="307" y="11"/>
                </a:cxn>
                <a:cxn ang="0">
                  <a:pos x="95" y="11"/>
                </a:cxn>
                <a:cxn ang="0">
                  <a:pos x="85" y="27"/>
                </a:cxn>
                <a:cxn ang="0">
                  <a:pos x="85" y="51"/>
                </a:cxn>
                <a:cxn ang="0">
                  <a:pos x="102" y="62"/>
                </a:cxn>
                <a:cxn ang="0">
                  <a:pos x="314" y="60"/>
                </a:cxn>
                <a:cxn ang="0">
                  <a:pos x="323" y="43"/>
                </a:cxn>
                <a:cxn ang="0">
                  <a:pos x="323" y="20"/>
                </a:cxn>
                <a:cxn ang="0">
                  <a:pos x="307" y="11"/>
                </a:cxn>
                <a:cxn ang="0">
                  <a:pos x="53" y="147"/>
                </a:cxn>
                <a:cxn ang="0">
                  <a:pos x="60" y="138"/>
                </a:cxn>
                <a:cxn ang="0">
                  <a:pos x="15" y="112"/>
                </a:cxn>
                <a:cxn ang="0">
                  <a:pos x="4" y="111"/>
                </a:cxn>
                <a:cxn ang="0">
                  <a:pos x="0" y="163"/>
                </a:cxn>
                <a:cxn ang="0">
                  <a:pos x="4" y="172"/>
                </a:cxn>
                <a:cxn ang="0">
                  <a:pos x="15" y="172"/>
                </a:cxn>
                <a:cxn ang="0">
                  <a:pos x="102" y="112"/>
                </a:cxn>
                <a:cxn ang="0">
                  <a:pos x="85" y="123"/>
                </a:cxn>
                <a:cxn ang="0">
                  <a:pos x="85" y="147"/>
                </a:cxn>
                <a:cxn ang="0">
                  <a:pos x="95" y="163"/>
                </a:cxn>
                <a:cxn ang="0">
                  <a:pos x="307" y="163"/>
                </a:cxn>
                <a:cxn ang="0">
                  <a:pos x="323" y="154"/>
                </a:cxn>
                <a:cxn ang="0">
                  <a:pos x="323" y="129"/>
                </a:cxn>
                <a:cxn ang="0">
                  <a:pos x="314" y="114"/>
                </a:cxn>
                <a:cxn ang="0">
                  <a:pos x="53" y="232"/>
                </a:cxn>
                <a:cxn ang="0">
                  <a:pos x="9" y="205"/>
                </a:cxn>
                <a:cxn ang="0">
                  <a:pos x="0" y="214"/>
                </a:cxn>
                <a:cxn ang="0">
                  <a:pos x="0" y="272"/>
                </a:cxn>
                <a:cxn ang="0">
                  <a:pos x="15" y="274"/>
                </a:cxn>
                <a:cxn ang="0">
                  <a:pos x="58" y="245"/>
                </a:cxn>
                <a:cxn ang="0">
                  <a:pos x="53" y="232"/>
                </a:cxn>
                <a:cxn ang="0">
                  <a:pos x="102" y="214"/>
                </a:cxn>
                <a:cxn ang="0">
                  <a:pos x="91" y="219"/>
                </a:cxn>
                <a:cxn ang="0">
                  <a:pos x="85" y="248"/>
                </a:cxn>
                <a:cxn ang="0">
                  <a:pos x="91" y="261"/>
                </a:cxn>
                <a:cxn ang="0">
                  <a:pos x="307" y="266"/>
                </a:cxn>
                <a:cxn ang="0">
                  <a:pos x="319" y="261"/>
                </a:cxn>
                <a:cxn ang="0">
                  <a:pos x="323" y="232"/>
                </a:cxn>
                <a:cxn ang="0">
                  <a:pos x="319" y="219"/>
                </a:cxn>
                <a:cxn ang="0">
                  <a:pos x="307" y="214"/>
                </a:cxn>
              </a:cxnLst>
              <a:rect l="0" t="0" r="r" b="b"/>
              <a:pathLst>
                <a:path w="323" h="275">
                  <a:moveTo>
                    <a:pt x="53" y="27"/>
                  </a:moveTo>
                  <a:lnTo>
                    <a:pt x="15" y="2"/>
                  </a:lnTo>
                  <a:lnTo>
                    <a:pt x="15" y="2"/>
                  </a:lnTo>
                  <a:lnTo>
                    <a:pt x="9" y="0"/>
                  </a:lnTo>
                  <a:lnTo>
                    <a:pt x="4" y="0"/>
                  </a:lnTo>
                  <a:lnTo>
                    <a:pt x="0" y="4"/>
                  </a:lnTo>
                  <a:lnTo>
                    <a:pt x="0" y="11"/>
                  </a:lnTo>
                  <a:lnTo>
                    <a:pt x="0" y="62"/>
                  </a:lnTo>
                  <a:lnTo>
                    <a:pt x="0" y="62"/>
                  </a:lnTo>
                  <a:lnTo>
                    <a:pt x="0" y="67"/>
                  </a:lnTo>
                  <a:lnTo>
                    <a:pt x="4" y="71"/>
                  </a:lnTo>
                  <a:lnTo>
                    <a:pt x="9" y="71"/>
                  </a:lnTo>
                  <a:lnTo>
                    <a:pt x="15" y="69"/>
                  </a:lnTo>
                  <a:lnTo>
                    <a:pt x="53" y="45"/>
                  </a:lnTo>
                  <a:lnTo>
                    <a:pt x="53" y="45"/>
                  </a:lnTo>
                  <a:lnTo>
                    <a:pt x="58" y="40"/>
                  </a:lnTo>
                  <a:lnTo>
                    <a:pt x="60" y="36"/>
                  </a:lnTo>
                  <a:lnTo>
                    <a:pt x="58" y="31"/>
                  </a:lnTo>
                  <a:lnTo>
                    <a:pt x="53" y="27"/>
                  </a:lnTo>
                  <a:lnTo>
                    <a:pt x="53" y="27"/>
                  </a:lnTo>
                  <a:close/>
                  <a:moveTo>
                    <a:pt x="307" y="11"/>
                  </a:moveTo>
                  <a:lnTo>
                    <a:pt x="102" y="11"/>
                  </a:lnTo>
                  <a:lnTo>
                    <a:pt x="102" y="11"/>
                  </a:lnTo>
                  <a:lnTo>
                    <a:pt x="95" y="11"/>
                  </a:lnTo>
                  <a:lnTo>
                    <a:pt x="91" y="14"/>
                  </a:lnTo>
                  <a:lnTo>
                    <a:pt x="85" y="20"/>
                  </a:lnTo>
                  <a:lnTo>
                    <a:pt x="85" y="27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5" y="51"/>
                  </a:lnTo>
                  <a:lnTo>
                    <a:pt x="91" y="56"/>
                  </a:lnTo>
                  <a:lnTo>
                    <a:pt x="95" y="60"/>
                  </a:lnTo>
                  <a:lnTo>
                    <a:pt x="102" y="62"/>
                  </a:lnTo>
                  <a:lnTo>
                    <a:pt x="307" y="62"/>
                  </a:lnTo>
                  <a:lnTo>
                    <a:pt x="307" y="62"/>
                  </a:lnTo>
                  <a:lnTo>
                    <a:pt x="314" y="60"/>
                  </a:lnTo>
                  <a:lnTo>
                    <a:pt x="319" y="56"/>
                  </a:lnTo>
                  <a:lnTo>
                    <a:pt x="323" y="51"/>
                  </a:lnTo>
                  <a:lnTo>
                    <a:pt x="323" y="43"/>
                  </a:lnTo>
                  <a:lnTo>
                    <a:pt x="323" y="27"/>
                  </a:lnTo>
                  <a:lnTo>
                    <a:pt x="323" y="27"/>
                  </a:lnTo>
                  <a:lnTo>
                    <a:pt x="323" y="20"/>
                  </a:lnTo>
                  <a:lnTo>
                    <a:pt x="319" y="14"/>
                  </a:lnTo>
                  <a:lnTo>
                    <a:pt x="314" y="11"/>
                  </a:lnTo>
                  <a:lnTo>
                    <a:pt x="307" y="11"/>
                  </a:lnTo>
                  <a:lnTo>
                    <a:pt x="307" y="11"/>
                  </a:lnTo>
                  <a:close/>
                  <a:moveTo>
                    <a:pt x="15" y="172"/>
                  </a:moveTo>
                  <a:lnTo>
                    <a:pt x="53" y="147"/>
                  </a:lnTo>
                  <a:lnTo>
                    <a:pt x="53" y="147"/>
                  </a:lnTo>
                  <a:lnTo>
                    <a:pt x="58" y="143"/>
                  </a:lnTo>
                  <a:lnTo>
                    <a:pt x="60" y="138"/>
                  </a:lnTo>
                  <a:lnTo>
                    <a:pt x="58" y="134"/>
                  </a:lnTo>
                  <a:lnTo>
                    <a:pt x="53" y="130"/>
                  </a:lnTo>
                  <a:lnTo>
                    <a:pt x="15" y="112"/>
                  </a:lnTo>
                  <a:lnTo>
                    <a:pt x="15" y="112"/>
                  </a:lnTo>
                  <a:lnTo>
                    <a:pt x="9" y="111"/>
                  </a:lnTo>
                  <a:lnTo>
                    <a:pt x="4" y="111"/>
                  </a:lnTo>
                  <a:lnTo>
                    <a:pt x="0" y="114"/>
                  </a:lnTo>
                  <a:lnTo>
                    <a:pt x="0" y="121"/>
                  </a:lnTo>
                  <a:lnTo>
                    <a:pt x="0" y="163"/>
                  </a:lnTo>
                  <a:lnTo>
                    <a:pt x="0" y="163"/>
                  </a:lnTo>
                  <a:lnTo>
                    <a:pt x="0" y="170"/>
                  </a:lnTo>
                  <a:lnTo>
                    <a:pt x="4" y="172"/>
                  </a:lnTo>
                  <a:lnTo>
                    <a:pt x="9" y="174"/>
                  </a:lnTo>
                  <a:lnTo>
                    <a:pt x="15" y="172"/>
                  </a:lnTo>
                  <a:lnTo>
                    <a:pt x="15" y="172"/>
                  </a:lnTo>
                  <a:close/>
                  <a:moveTo>
                    <a:pt x="307" y="112"/>
                  </a:moveTo>
                  <a:lnTo>
                    <a:pt x="102" y="112"/>
                  </a:lnTo>
                  <a:lnTo>
                    <a:pt x="102" y="112"/>
                  </a:lnTo>
                  <a:lnTo>
                    <a:pt x="95" y="114"/>
                  </a:lnTo>
                  <a:lnTo>
                    <a:pt x="91" y="118"/>
                  </a:lnTo>
                  <a:lnTo>
                    <a:pt x="85" y="123"/>
                  </a:lnTo>
                  <a:lnTo>
                    <a:pt x="85" y="129"/>
                  </a:lnTo>
                  <a:lnTo>
                    <a:pt x="85" y="147"/>
                  </a:lnTo>
                  <a:lnTo>
                    <a:pt x="85" y="147"/>
                  </a:lnTo>
                  <a:lnTo>
                    <a:pt x="85" y="154"/>
                  </a:lnTo>
                  <a:lnTo>
                    <a:pt x="91" y="159"/>
                  </a:lnTo>
                  <a:lnTo>
                    <a:pt x="95" y="163"/>
                  </a:lnTo>
                  <a:lnTo>
                    <a:pt x="102" y="163"/>
                  </a:lnTo>
                  <a:lnTo>
                    <a:pt x="307" y="163"/>
                  </a:lnTo>
                  <a:lnTo>
                    <a:pt x="307" y="163"/>
                  </a:lnTo>
                  <a:lnTo>
                    <a:pt x="314" y="163"/>
                  </a:lnTo>
                  <a:lnTo>
                    <a:pt x="319" y="159"/>
                  </a:lnTo>
                  <a:lnTo>
                    <a:pt x="323" y="154"/>
                  </a:lnTo>
                  <a:lnTo>
                    <a:pt x="323" y="147"/>
                  </a:lnTo>
                  <a:lnTo>
                    <a:pt x="323" y="129"/>
                  </a:lnTo>
                  <a:lnTo>
                    <a:pt x="323" y="129"/>
                  </a:lnTo>
                  <a:lnTo>
                    <a:pt x="323" y="123"/>
                  </a:lnTo>
                  <a:lnTo>
                    <a:pt x="319" y="118"/>
                  </a:lnTo>
                  <a:lnTo>
                    <a:pt x="314" y="114"/>
                  </a:lnTo>
                  <a:lnTo>
                    <a:pt x="307" y="112"/>
                  </a:lnTo>
                  <a:lnTo>
                    <a:pt x="307" y="112"/>
                  </a:lnTo>
                  <a:close/>
                  <a:moveTo>
                    <a:pt x="53" y="232"/>
                  </a:moveTo>
                  <a:lnTo>
                    <a:pt x="15" y="207"/>
                  </a:lnTo>
                  <a:lnTo>
                    <a:pt x="15" y="207"/>
                  </a:lnTo>
                  <a:lnTo>
                    <a:pt x="9" y="205"/>
                  </a:lnTo>
                  <a:lnTo>
                    <a:pt x="4" y="205"/>
                  </a:lnTo>
                  <a:lnTo>
                    <a:pt x="0" y="208"/>
                  </a:lnTo>
                  <a:lnTo>
                    <a:pt x="0" y="214"/>
                  </a:lnTo>
                  <a:lnTo>
                    <a:pt x="0" y="266"/>
                  </a:lnTo>
                  <a:lnTo>
                    <a:pt x="0" y="266"/>
                  </a:lnTo>
                  <a:lnTo>
                    <a:pt x="0" y="272"/>
                  </a:lnTo>
                  <a:lnTo>
                    <a:pt x="4" y="275"/>
                  </a:lnTo>
                  <a:lnTo>
                    <a:pt x="9" y="275"/>
                  </a:lnTo>
                  <a:lnTo>
                    <a:pt x="15" y="274"/>
                  </a:lnTo>
                  <a:lnTo>
                    <a:pt x="53" y="250"/>
                  </a:lnTo>
                  <a:lnTo>
                    <a:pt x="53" y="250"/>
                  </a:lnTo>
                  <a:lnTo>
                    <a:pt x="58" y="245"/>
                  </a:lnTo>
                  <a:lnTo>
                    <a:pt x="60" y="241"/>
                  </a:lnTo>
                  <a:lnTo>
                    <a:pt x="58" y="236"/>
                  </a:lnTo>
                  <a:lnTo>
                    <a:pt x="53" y="232"/>
                  </a:lnTo>
                  <a:lnTo>
                    <a:pt x="53" y="232"/>
                  </a:lnTo>
                  <a:close/>
                  <a:moveTo>
                    <a:pt x="307" y="214"/>
                  </a:moveTo>
                  <a:lnTo>
                    <a:pt x="102" y="214"/>
                  </a:lnTo>
                  <a:lnTo>
                    <a:pt x="102" y="214"/>
                  </a:lnTo>
                  <a:lnTo>
                    <a:pt x="95" y="216"/>
                  </a:lnTo>
                  <a:lnTo>
                    <a:pt x="91" y="219"/>
                  </a:lnTo>
                  <a:lnTo>
                    <a:pt x="85" y="225"/>
                  </a:lnTo>
                  <a:lnTo>
                    <a:pt x="85" y="232"/>
                  </a:lnTo>
                  <a:lnTo>
                    <a:pt x="85" y="248"/>
                  </a:lnTo>
                  <a:lnTo>
                    <a:pt x="85" y="248"/>
                  </a:lnTo>
                  <a:lnTo>
                    <a:pt x="85" y="256"/>
                  </a:lnTo>
                  <a:lnTo>
                    <a:pt x="91" y="261"/>
                  </a:lnTo>
                  <a:lnTo>
                    <a:pt x="95" y="265"/>
                  </a:lnTo>
                  <a:lnTo>
                    <a:pt x="102" y="266"/>
                  </a:lnTo>
                  <a:lnTo>
                    <a:pt x="307" y="266"/>
                  </a:lnTo>
                  <a:lnTo>
                    <a:pt x="307" y="266"/>
                  </a:lnTo>
                  <a:lnTo>
                    <a:pt x="314" y="265"/>
                  </a:lnTo>
                  <a:lnTo>
                    <a:pt x="319" y="261"/>
                  </a:lnTo>
                  <a:lnTo>
                    <a:pt x="323" y="256"/>
                  </a:lnTo>
                  <a:lnTo>
                    <a:pt x="323" y="248"/>
                  </a:lnTo>
                  <a:lnTo>
                    <a:pt x="323" y="232"/>
                  </a:lnTo>
                  <a:lnTo>
                    <a:pt x="323" y="232"/>
                  </a:lnTo>
                  <a:lnTo>
                    <a:pt x="323" y="225"/>
                  </a:lnTo>
                  <a:lnTo>
                    <a:pt x="319" y="219"/>
                  </a:lnTo>
                  <a:lnTo>
                    <a:pt x="314" y="216"/>
                  </a:lnTo>
                  <a:lnTo>
                    <a:pt x="307" y="214"/>
                  </a:lnTo>
                  <a:lnTo>
                    <a:pt x="307" y="214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1CC9849A-4629-4EDD-B2DA-F938A93A2F80}"/>
              </a:ext>
            </a:extLst>
          </p:cNvPr>
          <p:cNvGrpSpPr/>
          <p:nvPr/>
        </p:nvGrpSpPr>
        <p:grpSpPr>
          <a:xfrm>
            <a:off x="918298" y="2327806"/>
            <a:ext cx="2471126" cy="1337527"/>
            <a:chOff x="918298" y="2327806"/>
            <a:chExt cx="2471126" cy="1337527"/>
          </a:xfrm>
        </p:grpSpPr>
        <p:sp>
          <p:nvSpPr>
            <p:cNvPr id="52" name="Chevron 1">
              <a:extLst>
                <a:ext uri="{FF2B5EF4-FFF2-40B4-BE49-F238E27FC236}">
                  <a16:creationId xmlns:a16="http://schemas.microsoft.com/office/drawing/2014/main" id="{AF531DAB-9FDE-46B5-8E27-25F3CA8FABAA}"/>
                </a:ext>
              </a:extLst>
            </p:cNvPr>
            <p:cNvSpPr/>
            <p:nvPr/>
          </p:nvSpPr>
          <p:spPr>
            <a:xfrm>
              <a:off x="918298" y="2327806"/>
              <a:ext cx="2471126" cy="1337527"/>
            </a:xfrm>
            <a:prstGeom prst="chevron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pic>
          <p:nvPicPr>
            <p:cNvPr id="4" name="그래픽 3" descr="인터넷 단색으로 채워진">
              <a:extLst>
                <a:ext uri="{FF2B5EF4-FFF2-40B4-BE49-F238E27FC236}">
                  <a16:creationId xmlns:a16="http://schemas.microsoft.com/office/drawing/2014/main" id="{B1BA0F37-D385-4A68-A200-639B11F0D7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963309" y="2690569"/>
              <a:ext cx="612000" cy="612000"/>
            </a:xfrm>
            <a:prstGeom prst="rect">
              <a:avLst/>
            </a:prstGeom>
          </p:spPr>
        </p:pic>
      </p:grp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F5DB2DA0-03F4-4761-A1B9-83EAF03567FE}"/>
              </a:ext>
            </a:extLst>
          </p:cNvPr>
          <p:cNvGrpSpPr/>
          <p:nvPr/>
        </p:nvGrpSpPr>
        <p:grpSpPr>
          <a:xfrm>
            <a:off x="2890342" y="2327806"/>
            <a:ext cx="2471126" cy="1337527"/>
            <a:chOff x="2890342" y="2327806"/>
            <a:chExt cx="2471126" cy="1337527"/>
          </a:xfrm>
        </p:grpSpPr>
        <p:sp>
          <p:nvSpPr>
            <p:cNvPr id="55" name="Chevron 7">
              <a:extLst>
                <a:ext uri="{FF2B5EF4-FFF2-40B4-BE49-F238E27FC236}">
                  <a16:creationId xmlns:a16="http://schemas.microsoft.com/office/drawing/2014/main" id="{4FE5E7D6-5A40-4B85-B56B-2042F18E4896}"/>
                </a:ext>
              </a:extLst>
            </p:cNvPr>
            <p:cNvSpPr/>
            <p:nvPr/>
          </p:nvSpPr>
          <p:spPr>
            <a:xfrm>
              <a:off x="2890342" y="2327806"/>
              <a:ext cx="2471126" cy="1337527"/>
            </a:xfrm>
            <a:prstGeom prst="chevron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pic>
          <p:nvPicPr>
            <p:cNvPr id="78" name="그래픽 77" descr="마법 지팡이 자동 단색으로 채워진">
              <a:extLst>
                <a:ext uri="{FF2B5EF4-FFF2-40B4-BE49-F238E27FC236}">
                  <a16:creationId xmlns:a16="http://schemas.microsoft.com/office/drawing/2014/main" id="{0E4621C5-8DBE-4C7A-9FBE-B3AD996940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938695" y="2690569"/>
              <a:ext cx="612000" cy="612000"/>
            </a:xfrm>
            <a:prstGeom prst="rect">
              <a:avLst/>
            </a:prstGeom>
          </p:spPr>
        </p:pic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D4126A70-F681-4375-B7AB-786DC8423FB7}"/>
              </a:ext>
            </a:extLst>
          </p:cNvPr>
          <p:cNvGrpSpPr/>
          <p:nvPr/>
        </p:nvGrpSpPr>
        <p:grpSpPr>
          <a:xfrm>
            <a:off x="4862386" y="2327806"/>
            <a:ext cx="2471126" cy="1337527"/>
            <a:chOff x="4862386" y="2327806"/>
            <a:chExt cx="2471126" cy="1337527"/>
          </a:xfrm>
        </p:grpSpPr>
        <p:sp>
          <p:nvSpPr>
            <p:cNvPr id="61" name="Chevron 8">
              <a:extLst>
                <a:ext uri="{FF2B5EF4-FFF2-40B4-BE49-F238E27FC236}">
                  <a16:creationId xmlns:a16="http://schemas.microsoft.com/office/drawing/2014/main" id="{5B298AF4-EE38-4465-9EBD-C3440E2730C7}"/>
                </a:ext>
              </a:extLst>
            </p:cNvPr>
            <p:cNvSpPr/>
            <p:nvPr/>
          </p:nvSpPr>
          <p:spPr>
            <a:xfrm>
              <a:off x="4862386" y="2327806"/>
              <a:ext cx="2471126" cy="1337527"/>
            </a:xfrm>
            <a:prstGeom prst="chevron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pic>
          <p:nvPicPr>
            <p:cNvPr id="80" name="그래픽 79" descr="디스크 단색으로 채워진">
              <a:extLst>
                <a:ext uri="{FF2B5EF4-FFF2-40B4-BE49-F238E27FC236}">
                  <a16:creationId xmlns:a16="http://schemas.microsoft.com/office/drawing/2014/main" id="{9E6EE53E-EEDF-4F41-AA66-95D387B53C6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898432" y="2690569"/>
              <a:ext cx="612000" cy="612000"/>
            </a:xfrm>
            <a:prstGeom prst="rect">
              <a:avLst/>
            </a:prstGeom>
          </p:spPr>
        </p:pic>
      </p:grp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6A306DC2-8663-43B2-B724-0AEAC48242AB}"/>
              </a:ext>
            </a:extLst>
          </p:cNvPr>
          <p:cNvGrpSpPr/>
          <p:nvPr/>
        </p:nvGrpSpPr>
        <p:grpSpPr>
          <a:xfrm>
            <a:off x="6834430" y="2327806"/>
            <a:ext cx="2471126" cy="1337527"/>
            <a:chOff x="6834430" y="2327806"/>
            <a:chExt cx="2471126" cy="1337527"/>
          </a:xfrm>
        </p:grpSpPr>
        <p:sp>
          <p:nvSpPr>
            <p:cNvPr id="64" name="Chevron 10">
              <a:extLst>
                <a:ext uri="{FF2B5EF4-FFF2-40B4-BE49-F238E27FC236}">
                  <a16:creationId xmlns:a16="http://schemas.microsoft.com/office/drawing/2014/main" id="{20936EF5-3FC0-4588-A799-37A46F911405}"/>
                </a:ext>
              </a:extLst>
            </p:cNvPr>
            <p:cNvSpPr/>
            <p:nvPr/>
          </p:nvSpPr>
          <p:spPr>
            <a:xfrm>
              <a:off x="6834430" y="2327806"/>
              <a:ext cx="2471126" cy="1337527"/>
            </a:xfrm>
            <a:prstGeom prst="chevron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pic>
          <p:nvPicPr>
            <p:cNvPr id="82" name="그래픽 81" descr="필터 단색으로 채워진">
              <a:extLst>
                <a:ext uri="{FF2B5EF4-FFF2-40B4-BE49-F238E27FC236}">
                  <a16:creationId xmlns:a16="http://schemas.microsoft.com/office/drawing/2014/main" id="{1FDD1808-F41A-4367-9825-26A58C5E3A9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861910" y="2690569"/>
              <a:ext cx="612000" cy="612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6552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2" grpId="0"/>
      <p:bldP spid="43" grpId="0"/>
      <p:bldP spid="44" grpId="0"/>
      <p:bldP spid="45" grpId="0"/>
      <p:bldP spid="46" grpId="0"/>
      <p:bldP spid="47" grpId="0"/>
      <p:bldP spid="48" grpId="0"/>
      <p:bldP spid="49" grpId="0"/>
      <p:bldP spid="5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그림 개체 틀 104" descr="개체 틀 그림">
            <a:extLst>
              <a:ext uri="{FF2B5EF4-FFF2-40B4-BE49-F238E27FC236}">
                <a16:creationId xmlns:a16="http://schemas.microsoft.com/office/drawing/2014/main" id="{9CF9A97B-8C9E-410A-A1D7-238293088B5A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352D215A-7D9D-4B71-81A1-3220FCFE3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dirty="0"/>
              <a:t>활용</a:t>
            </a:r>
          </a:p>
        </p:txBody>
      </p:sp>
      <p:pic>
        <p:nvPicPr>
          <p:cNvPr id="71" name="그림 개체 틀 70" descr="링크">
            <a:extLst>
              <a:ext uri="{FF2B5EF4-FFF2-40B4-BE49-F238E27FC236}">
                <a16:creationId xmlns:a16="http://schemas.microsoft.com/office/drawing/2014/main" id="{E5542F6D-CB05-1E49-9D10-41D51547FB68}"/>
              </a:ext>
            </a:extLst>
          </p:cNvPr>
          <p:cNvPicPr>
            <a:picLocks noGrp="1" noChangeAspect="1"/>
          </p:cNvPicPr>
          <p:nvPr>
            <p:ph type="pic" sz="quarter" idx="32"/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/>
      </p:pic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E6971D8C-ECC5-4EDD-AC10-DDF4CA7E9DC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 rtlCol="0"/>
          <a:lstStyle/>
          <a:p>
            <a:pPr rtl="0"/>
            <a:r>
              <a:rPr lang="ko-KR" altLang="en-US" dirty="0"/>
              <a:t>사용 언어</a:t>
            </a:r>
          </a:p>
        </p:txBody>
      </p:sp>
      <p:sp>
        <p:nvSpPr>
          <p:cNvPr id="78" name="텍스트 개체 틀 12">
            <a:extLst>
              <a:ext uri="{FF2B5EF4-FFF2-40B4-BE49-F238E27FC236}">
                <a16:creationId xmlns:a16="http://schemas.microsoft.com/office/drawing/2014/main" id="{B9366D2C-DAC9-484E-BC91-EFDB13FDA0E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768282" y="1694262"/>
            <a:ext cx="2052000" cy="720000"/>
          </a:xfrm>
        </p:spPr>
        <p:txBody>
          <a:bodyPr rtlCol="0"/>
          <a:lstStyle/>
          <a:p>
            <a:r>
              <a:rPr lang="en-US" altLang="ko-KR" dirty="0"/>
              <a:t>Python</a:t>
            </a:r>
            <a:endParaRPr lang="ko-KR" altLang="en-US" dirty="0"/>
          </a:p>
          <a:p>
            <a:pPr rtl="0"/>
            <a:endParaRPr lang="ko-KR" altLang="en-US" dirty="0"/>
          </a:p>
        </p:txBody>
      </p:sp>
      <p:cxnSp>
        <p:nvCxnSpPr>
          <p:cNvPr id="79" name="직선 연결선(S) 78" descr="슬라이드의 첫 번째 구분선">
            <a:extLst>
              <a:ext uri="{FF2B5EF4-FFF2-40B4-BE49-F238E27FC236}">
                <a16:creationId xmlns:a16="http://schemas.microsoft.com/office/drawing/2014/main" id="{9A78A0D0-CF23-497E-A110-B0666F32E5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8768283" y="2616579"/>
            <a:ext cx="2378687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3" name="그림 개체 틀 72" descr="전송">
            <a:extLst>
              <a:ext uri="{FF2B5EF4-FFF2-40B4-BE49-F238E27FC236}">
                <a16:creationId xmlns:a16="http://schemas.microsoft.com/office/drawing/2014/main" id="{434488A9-1494-5A4A-9B81-A4830C2F8568}"/>
              </a:ext>
            </a:extLst>
          </p:cNvPr>
          <p:cNvPicPr>
            <a:picLocks noGrp="1" noChangeAspect="1"/>
          </p:cNvPicPr>
          <p:nvPr>
            <p:ph type="pic" sz="quarter" idx="31"/>
          </p:nvPr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/>
      </p:pic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A6E9F776-E542-4D93-851A-A3A10F6D2A7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 rtlCol="0"/>
          <a:lstStyle/>
          <a:p>
            <a:pPr rtl="0"/>
            <a:r>
              <a:rPr lang="ko-KR" altLang="en-US" dirty="0"/>
              <a:t>사용 환경</a:t>
            </a:r>
          </a:p>
        </p:txBody>
      </p:sp>
      <p:sp>
        <p:nvSpPr>
          <p:cNvPr id="76" name="텍스트 개체 틀 3">
            <a:extLst>
              <a:ext uri="{FF2B5EF4-FFF2-40B4-BE49-F238E27FC236}">
                <a16:creationId xmlns:a16="http://schemas.microsoft.com/office/drawing/2014/main" id="{4BB1D872-AE86-6841-98FC-E66E618311A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768282" y="3301993"/>
            <a:ext cx="2052000" cy="720000"/>
          </a:xfrm>
        </p:spPr>
        <p:txBody>
          <a:bodyPr rtlCol="0"/>
          <a:lstStyle/>
          <a:p>
            <a:pPr rtl="0"/>
            <a:r>
              <a:rPr lang="en-US" altLang="ko-KR" dirty="0"/>
              <a:t>Jupiter Notebook</a:t>
            </a:r>
            <a:endParaRPr lang="ko-KR" altLang="en-US" dirty="0"/>
          </a:p>
        </p:txBody>
      </p:sp>
      <p:cxnSp>
        <p:nvCxnSpPr>
          <p:cNvPr id="80" name="직선 연결선(S) 79" descr="슬라이드의 두 번째 구분선">
            <a:extLst>
              <a:ext uri="{FF2B5EF4-FFF2-40B4-BE49-F238E27FC236}">
                <a16:creationId xmlns:a16="http://schemas.microsoft.com/office/drawing/2014/main" id="{71E28D1F-12FD-4E24-882A-D251729038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8768283" y="4109914"/>
            <a:ext cx="2378687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5" name="그림 개체 틀 74" descr="네트워크">
            <a:extLst>
              <a:ext uri="{FF2B5EF4-FFF2-40B4-BE49-F238E27FC236}">
                <a16:creationId xmlns:a16="http://schemas.microsoft.com/office/drawing/2014/main" id="{2259C1B6-6592-CA47-8223-67E45CA2A8CB}"/>
              </a:ext>
            </a:extLst>
          </p:cNvPr>
          <p:cNvPicPr>
            <a:picLocks noGrp="1" noChangeAspect="1"/>
          </p:cNvPicPr>
          <p:nvPr>
            <p:ph type="pic" sz="quarter" idx="30"/>
          </p:nvPr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/>
      </p:pic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CE222CAE-9234-4B0E-90FC-584C469313C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 rtlCol="0"/>
          <a:lstStyle/>
          <a:p>
            <a:pPr rtl="0"/>
            <a:r>
              <a:rPr lang="ko-KR" altLang="en-US" dirty="0"/>
              <a:t>활용 라이브러리</a:t>
            </a:r>
          </a:p>
        </p:txBody>
      </p:sp>
      <p:sp>
        <p:nvSpPr>
          <p:cNvPr id="77" name="텍스트 개체 틀 4">
            <a:extLst>
              <a:ext uri="{FF2B5EF4-FFF2-40B4-BE49-F238E27FC236}">
                <a16:creationId xmlns:a16="http://schemas.microsoft.com/office/drawing/2014/main" id="{428D8FC0-4DC8-7F4A-AA1F-F12F19656FD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768282" y="4866629"/>
            <a:ext cx="2052000" cy="720000"/>
          </a:xfrm>
        </p:spPr>
        <p:txBody>
          <a:bodyPr rtlCol="0"/>
          <a:lstStyle/>
          <a:p>
            <a:pPr rtl="0"/>
            <a:r>
              <a:rPr lang="en-US" altLang="ko-KR" dirty="0"/>
              <a:t>Selenium</a:t>
            </a:r>
            <a:br>
              <a:rPr lang="en-US" altLang="ko-KR" dirty="0"/>
            </a:br>
            <a:r>
              <a:rPr lang="en-US" altLang="ko-KR" dirty="0" err="1"/>
              <a:t>BeautifulSoup</a:t>
            </a:r>
            <a:br>
              <a:rPr lang="en-US" altLang="ko-KR" dirty="0"/>
            </a:br>
            <a:r>
              <a:rPr lang="en-US" altLang="ko-KR" dirty="0"/>
              <a:t>Time</a:t>
            </a:r>
            <a:br>
              <a:rPr lang="en-US" altLang="ko-KR" dirty="0"/>
            </a:br>
            <a:r>
              <a:rPr lang="en-US" altLang="ko-KR" dirty="0"/>
              <a:t>pandas</a:t>
            </a:r>
            <a:br>
              <a:rPr lang="en-US" altLang="ko-KR" dirty="0"/>
            </a:b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2A7A116-BC28-4E39-B586-25212F9948F2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ZA" altLang="ko-KR" smtClean="0"/>
              <a:pPr rtl="0"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208651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직사각형 55">
            <a:extLst>
              <a:ext uri="{FF2B5EF4-FFF2-40B4-BE49-F238E27FC236}">
                <a16:creationId xmlns:a16="http://schemas.microsoft.com/office/drawing/2014/main" id="{3FA707EB-19C8-4EA7-AEE6-6EC058C7A8A3}"/>
              </a:ext>
            </a:extLst>
          </p:cNvPr>
          <p:cNvSpPr/>
          <p:nvPr/>
        </p:nvSpPr>
        <p:spPr>
          <a:xfrm>
            <a:off x="918298" y="1706879"/>
            <a:ext cx="2589826" cy="20552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id="{1A5169BD-09F6-4F03-A610-D51BCB4AD530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3308" y="1816288"/>
            <a:ext cx="2468714" cy="1944595"/>
          </a:xfrm>
          <a:prstGeom prst="rect">
            <a:avLst/>
          </a:prstGeom>
        </p:spPr>
      </p:pic>
      <p:sp>
        <p:nvSpPr>
          <p:cNvPr id="14" name="제목 13">
            <a:extLst>
              <a:ext uri="{FF2B5EF4-FFF2-40B4-BE49-F238E27FC236}">
                <a16:creationId xmlns:a16="http://schemas.microsoft.com/office/drawing/2014/main" id="{5D92553B-22A3-4F21-8520-E231317C8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 err="1"/>
              <a:t>다나와</a:t>
            </a:r>
            <a:r>
              <a:rPr lang="ko-KR" altLang="en-US" dirty="0"/>
              <a:t> </a:t>
            </a:r>
            <a:r>
              <a:rPr lang="ko-KR" altLang="en-US" dirty="0" err="1"/>
              <a:t>웹크롤링</a:t>
            </a:r>
            <a:r>
              <a:rPr lang="ko-KR" altLang="en-US" dirty="0"/>
              <a:t> </a:t>
            </a:r>
            <a:r>
              <a:rPr lang="en-US" altLang="ko-KR" dirty="0"/>
              <a:t>&amp; </a:t>
            </a:r>
            <a:r>
              <a:rPr lang="ko-KR" altLang="en-US" dirty="0"/>
              <a:t>데이터 추출 및 저장</a:t>
            </a:r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80AFA194-20C9-41B4-A4C6-4B16B78FD16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ZA" altLang="ko-KR" smtClean="0"/>
              <a:pPr/>
              <a:t>6</a:t>
            </a:fld>
            <a:endParaRPr lang="ko-KR" altLang="en-US" dirty="0"/>
          </a:p>
        </p:txBody>
      </p:sp>
      <p:grpSp>
        <p:nvGrpSpPr>
          <p:cNvPr id="35" name="Group 53">
            <a:extLst>
              <a:ext uri="{FF2B5EF4-FFF2-40B4-BE49-F238E27FC236}">
                <a16:creationId xmlns:a16="http://schemas.microsoft.com/office/drawing/2014/main" id="{AF56B2B8-6FB3-44E5-853C-897A668E6A83}"/>
              </a:ext>
            </a:extLst>
          </p:cNvPr>
          <p:cNvGrpSpPr/>
          <p:nvPr/>
        </p:nvGrpSpPr>
        <p:grpSpPr>
          <a:xfrm>
            <a:off x="918298" y="3762103"/>
            <a:ext cx="2589826" cy="2055224"/>
            <a:chOff x="918298" y="3762103"/>
            <a:chExt cx="2589826" cy="2055224"/>
          </a:xfrm>
        </p:grpSpPr>
        <p:sp>
          <p:nvSpPr>
            <p:cNvPr id="36" name="Rectangle 6">
              <a:extLst>
                <a:ext uri="{FF2B5EF4-FFF2-40B4-BE49-F238E27FC236}">
                  <a16:creationId xmlns:a16="http://schemas.microsoft.com/office/drawing/2014/main" id="{F92AE6C7-4973-44F2-828E-FFC0101011BE}"/>
                </a:ext>
              </a:extLst>
            </p:cNvPr>
            <p:cNvSpPr/>
            <p:nvPr/>
          </p:nvSpPr>
          <p:spPr>
            <a:xfrm>
              <a:off x="918298" y="3762103"/>
              <a:ext cx="2589826" cy="205522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37" name="Group 14">
              <a:extLst>
                <a:ext uri="{FF2B5EF4-FFF2-40B4-BE49-F238E27FC236}">
                  <a16:creationId xmlns:a16="http://schemas.microsoft.com/office/drawing/2014/main" id="{1430E44B-0135-45E5-B682-A4386C9B8FC8}"/>
                </a:ext>
              </a:extLst>
            </p:cNvPr>
            <p:cNvGrpSpPr/>
            <p:nvPr/>
          </p:nvGrpSpPr>
          <p:grpSpPr>
            <a:xfrm>
              <a:off x="1347108" y="4107203"/>
              <a:ext cx="1938351" cy="1344121"/>
              <a:chOff x="914400" y="1842372"/>
              <a:chExt cx="1938351" cy="1344121"/>
            </a:xfrm>
          </p:grpSpPr>
          <p:sp>
            <p:nvSpPr>
              <p:cNvPr id="38" name="Rectangle 15">
                <a:extLst>
                  <a:ext uri="{FF2B5EF4-FFF2-40B4-BE49-F238E27FC236}">
                    <a16:creationId xmlns:a16="http://schemas.microsoft.com/office/drawing/2014/main" id="{255158A6-327C-4000-97BB-A93059972B83}"/>
                  </a:ext>
                </a:extLst>
              </p:cNvPr>
              <p:cNvSpPr/>
              <p:nvPr/>
            </p:nvSpPr>
            <p:spPr>
              <a:xfrm>
                <a:off x="914401" y="2154800"/>
                <a:ext cx="1732206" cy="103169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171450" indent="-17145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200" dirty="0">
                    <a:solidFill>
                      <a:schemeClr val="bg1"/>
                    </a:solidFill>
                  </a:rPr>
                  <a:t>검색어 </a:t>
                </a:r>
                <a:r>
                  <a:rPr lang="en-US" altLang="ko-KR" sz="1200" dirty="0">
                    <a:solidFill>
                      <a:schemeClr val="bg1"/>
                    </a:solidFill>
                  </a:rPr>
                  <a:t>: </a:t>
                </a:r>
                <a:r>
                  <a:rPr lang="ko-KR" altLang="en-US" sz="1200" dirty="0">
                    <a:solidFill>
                      <a:schemeClr val="bg1"/>
                    </a:solidFill>
                  </a:rPr>
                  <a:t>홍삼</a:t>
                </a:r>
                <a:endParaRPr lang="en-US" altLang="ko-KR" sz="1200" dirty="0">
                  <a:solidFill>
                    <a:schemeClr val="bg1"/>
                  </a:solidFill>
                </a:endParaRPr>
              </a:p>
              <a:p>
                <a:pPr marL="171450" indent="-17145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200" dirty="0">
                    <a:solidFill>
                      <a:schemeClr val="bg1"/>
                    </a:solidFill>
                  </a:rPr>
                  <a:t>형태 필터</a:t>
                </a:r>
                <a:r>
                  <a:rPr lang="en-US" altLang="ko-KR" sz="1200" dirty="0">
                    <a:solidFill>
                      <a:schemeClr val="bg1"/>
                    </a:solidFill>
                  </a:rPr>
                  <a:t>: </a:t>
                </a:r>
                <a:r>
                  <a:rPr lang="ko-KR" altLang="en-US" sz="1200" dirty="0">
                    <a:solidFill>
                      <a:schemeClr val="bg1"/>
                    </a:solidFill>
                  </a:rPr>
                  <a:t>농축액</a:t>
                </a:r>
                <a:r>
                  <a:rPr lang="en-US" altLang="ko-KR" sz="1200" dirty="0">
                    <a:solidFill>
                      <a:schemeClr val="bg1"/>
                    </a:solidFill>
                  </a:rPr>
                  <a:t>, </a:t>
                </a:r>
                <a:r>
                  <a:rPr lang="ko-KR" altLang="en-US" sz="1200" dirty="0">
                    <a:solidFill>
                      <a:schemeClr val="bg1"/>
                    </a:solidFill>
                  </a:rPr>
                  <a:t>엑기스</a:t>
                </a:r>
                <a:endParaRPr lang="en-US" altLang="ko-KR" sz="1200" dirty="0">
                  <a:solidFill>
                    <a:schemeClr val="bg1"/>
                  </a:solidFill>
                </a:endParaRPr>
              </a:p>
              <a:p>
                <a:pPr marL="171450" indent="-17145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200" dirty="0">
                    <a:solidFill>
                      <a:schemeClr val="bg1"/>
                    </a:solidFill>
                  </a:rPr>
                  <a:t>40</a:t>
                </a:r>
                <a:r>
                  <a:rPr lang="ko-KR" altLang="en-US" sz="1200" dirty="0" err="1">
                    <a:solidFill>
                      <a:schemeClr val="bg1"/>
                    </a:solidFill>
                  </a:rPr>
                  <a:t>건씩</a:t>
                </a:r>
                <a:r>
                  <a:rPr lang="ko-KR" altLang="en-US" sz="1200" dirty="0">
                    <a:solidFill>
                      <a:schemeClr val="bg1"/>
                    </a:solidFill>
                  </a:rPr>
                  <a:t> 총 </a:t>
                </a:r>
                <a:r>
                  <a:rPr lang="en-US" altLang="ko-KR" sz="1200" dirty="0">
                    <a:solidFill>
                      <a:schemeClr val="bg1"/>
                    </a:solidFill>
                  </a:rPr>
                  <a:t>9</a:t>
                </a:r>
                <a:r>
                  <a:rPr lang="ko-KR" altLang="en-US" sz="1200" dirty="0">
                    <a:solidFill>
                      <a:schemeClr val="bg1"/>
                    </a:solidFill>
                  </a:rPr>
                  <a:t>페이지 </a:t>
                </a:r>
                <a:endParaRPr lang="en-US" sz="12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B9DEA6D8-B87A-4534-ADA1-F961078EA0F2}"/>
                  </a:ext>
                </a:extLst>
              </p:cNvPr>
              <p:cNvSpPr txBox="1"/>
              <p:nvPr/>
            </p:nvSpPr>
            <p:spPr>
              <a:xfrm>
                <a:off x="914400" y="1842372"/>
                <a:ext cx="193835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600" dirty="0" err="1">
                    <a:solidFill>
                      <a:schemeClr val="bg1"/>
                    </a:solidFill>
                    <a:latin typeface="Lato Black" panose="020F0502020204030203" pitchFamily="34" charset="0"/>
                    <a:ea typeface="Lato Black" panose="020F0502020204030203" pitchFamily="34" charset="0"/>
                    <a:cs typeface="Lato Black" panose="020F0502020204030203" pitchFamily="34" charset="0"/>
                  </a:rPr>
                  <a:t>다나와</a:t>
                </a:r>
                <a:r>
                  <a:rPr lang="ko-KR" altLang="en-US" sz="1600" dirty="0">
                    <a:solidFill>
                      <a:schemeClr val="bg1"/>
                    </a:solidFill>
                    <a:latin typeface="Lato Black" panose="020F0502020204030203" pitchFamily="34" charset="0"/>
                    <a:ea typeface="Lato Black" panose="020F0502020204030203" pitchFamily="34" charset="0"/>
                    <a:cs typeface="Lato Black" panose="020F0502020204030203" pitchFamily="34" charset="0"/>
                  </a:rPr>
                  <a:t> 사이트 접속</a:t>
                </a:r>
                <a:endParaRPr lang="en-US" sz="1600" dirty="0">
                  <a:solidFill>
                    <a:schemeClr val="bg1"/>
                  </a:solidFill>
                  <a:latin typeface="Lato Black" panose="020F0502020204030203" pitchFamily="34" charset="0"/>
                  <a:ea typeface="Lato Black" panose="020F0502020204030203" pitchFamily="34" charset="0"/>
                  <a:cs typeface="Lato Black" panose="020F0502020204030203" pitchFamily="34" charset="0"/>
                </a:endParaRPr>
              </a:p>
            </p:txBody>
          </p:sp>
        </p:grpSp>
      </p:grpSp>
      <p:grpSp>
        <p:nvGrpSpPr>
          <p:cNvPr id="40" name="Group 54">
            <a:extLst>
              <a:ext uri="{FF2B5EF4-FFF2-40B4-BE49-F238E27FC236}">
                <a16:creationId xmlns:a16="http://schemas.microsoft.com/office/drawing/2014/main" id="{CED591D4-6AAD-4E88-8D09-EBABE5CEC344}"/>
              </a:ext>
            </a:extLst>
          </p:cNvPr>
          <p:cNvGrpSpPr/>
          <p:nvPr/>
        </p:nvGrpSpPr>
        <p:grpSpPr>
          <a:xfrm>
            <a:off x="3508124" y="1706879"/>
            <a:ext cx="2589826" cy="2055224"/>
            <a:chOff x="3508124" y="1706879"/>
            <a:chExt cx="2589826" cy="2055224"/>
          </a:xfrm>
        </p:grpSpPr>
        <p:sp>
          <p:nvSpPr>
            <p:cNvPr id="41" name="Rectangle 27">
              <a:extLst>
                <a:ext uri="{FF2B5EF4-FFF2-40B4-BE49-F238E27FC236}">
                  <a16:creationId xmlns:a16="http://schemas.microsoft.com/office/drawing/2014/main" id="{2B9D9212-6B83-447D-BC97-12434A743D68}"/>
                </a:ext>
              </a:extLst>
            </p:cNvPr>
            <p:cNvSpPr/>
            <p:nvPr/>
          </p:nvSpPr>
          <p:spPr>
            <a:xfrm>
              <a:off x="3508124" y="1706879"/>
              <a:ext cx="2589826" cy="205522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42" name="Group 36">
              <a:extLst>
                <a:ext uri="{FF2B5EF4-FFF2-40B4-BE49-F238E27FC236}">
                  <a16:creationId xmlns:a16="http://schemas.microsoft.com/office/drawing/2014/main" id="{495E5AF1-6D2C-4E3B-9EF5-E84EA54D2BB3}"/>
                </a:ext>
              </a:extLst>
            </p:cNvPr>
            <p:cNvGrpSpPr/>
            <p:nvPr/>
          </p:nvGrpSpPr>
          <p:grpSpPr>
            <a:xfrm>
              <a:off x="3936933" y="2051979"/>
              <a:ext cx="1733167" cy="1105594"/>
              <a:chOff x="914400" y="1842372"/>
              <a:chExt cx="1733167" cy="1105594"/>
            </a:xfrm>
          </p:grpSpPr>
          <p:sp>
            <p:nvSpPr>
              <p:cNvPr id="43" name="Rectangle 37">
                <a:extLst>
                  <a:ext uri="{FF2B5EF4-FFF2-40B4-BE49-F238E27FC236}">
                    <a16:creationId xmlns:a16="http://schemas.microsoft.com/office/drawing/2014/main" id="{45E34D56-62D1-458B-8817-B6CC0D32FA01}"/>
                  </a:ext>
                </a:extLst>
              </p:cNvPr>
              <p:cNvSpPr/>
              <p:nvPr/>
            </p:nvSpPr>
            <p:spPr>
              <a:xfrm>
                <a:off x="914401" y="2154800"/>
                <a:ext cx="1732206" cy="79316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171450" indent="-17145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200" dirty="0">
                    <a:solidFill>
                      <a:schemeClr val="bg1"/>
                    </a:solidFill>
                  </a:rPr>
                  <a:t>필요한 정보가 포함된 태그</a:t>
                </a:r>
                <a:r>
                  <a:rPr lang="en-US" altLang="ko-KR" sz="1200" dirty="0">
                    <a:solidFill>
                      <a:schemeClr val="bg1"/>
                    </a:solidFill>
                  </a:rPr>
                  <a:t>, </a:t>
                </a:r>
                <a:r>
                  <a:rPr lang="ko-KR" altLang="en-US" sz="1200" dirty="0">
                    <a:solidFill>
                      <a:schemeClr val="bg1"/>
                    </a:solidFill>
                  </a:rPr>
                  <a:t>클래스 명 등을 파악함</a:t>
                </a:r>
                <a:endParaRPr lang="en-US" sz="12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9E3627C7-6E0D-4B3E-8DD4-27B3E79DEC71}"/>
                  </a:ext>
                </a:extLst>
              </p:cNvPr>
              <p:cNvSpPr txBox="1"/>
              <p:nvPr/>
            </p:nvSpPr>
            <p:spPr>
              <a:xfrm>
                <a:off x="914400" y="1842372"/>
                <a:ext cx="173316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600" dirty="0">
                    <a:solidFill>
                      <a:schemeClr val="bg1"/>
                    </a:solidFill>
                    <a:latin typeface="Lato Black" panose="020F0502020204030203" pitchFamily="34" charset="0"/>
                    <a:ea typeface="Lato Black" panose="020F0502020204030203" pitchFamily="34" charset="0"/>
                    <a:cs typeface="Lato Black" panose="020F0502020204030203" pitchFamily="34" charset="0"/>
                  </a:rPr>
                  <a:t>사이트 구조 분석</a:t>
                </a:r>
                <a:endParaRPr lang="en-US" sz="1600" dirty="0">
                  <a:solidFill>
                    <a:schemeClr val="bg1"/>
                  </a:solidFill>
                  <a:latin typeface="Lato Black" panose="020F0502020204030203" pitchFamily="34" charset="0"/>
                  <a:ea typeface="Lato Black" panose="020F0502020204030203" pitchFamily="34" charset="0"/>
                  <a:cs typeface="Lato Black" panose="020F0502020204030203" pitchFamily="34" charset="0"/>
                </a:endParaRPr>
              </a:p>
            </p:txBody>
          </p:sp>
        </p:grpSp>
      </p:grpSp>
      <p:grpSp>
        <p:nvGrpSpPr>
          <p:cNvPr id="45" name="Group 56">
            <a:extLst>
              <a:ext uri="{FF2B5EF4-FFF2-40B4-BE49-F238E27FC236}">
                <a16:creationId xmlns:a16="http://schemas.microsoft.com/office/drawing/2014/main" id="{53739A76-DECD-414C-9631-BAE6832CFEB6}"/>
              </a:ext>
            </a:extLst>
          </p:cNvPr>
          <p:cNvGrpSpPr/>
          <p:nvPr/>
        </p:nvGrpSpPr>
        <p:grpSpPr>
          <a:xfrm>
            <a:off x="8687775" y="1706879"/>
            <a:ext cx="2589826" cy="2055224"/>
            <a:chOff x="8687775" y="1706879"/>
            <a:chExt cx="2589826" cy="2055224"/>
          </a:xfrm>
        </p:grpSpPr>
        <p:sp>
          <p:nvSpPr>
            <p:cNvPr id="46" name="Rectangle 33">
              <a:extLst>
                <a:ext uri="{FF2B5EF4-FFF2-40B4-BE49-F238E27FC236}">
                  <a16:creationId xmlns:a16="http://schemas.microsoft.com/office/drawing/2014/main" id="{D44DE252-74FC-47CD-995D-3416F1864CD0}"/>
                </a:ext>
              </a:extLst>
            </p:cNvPr>
            <p:cNvSpPr/>
            <p:nvPr/>
          </p:nvSpPr>
          <p:spPr>
            <a:xfrm>
              <a:off x="8687775" y="1706879"/>
              <a:ext cx="2589826" cy="205522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47" name="Group 39">
              <a:extLst>
                <a:ext uri="{FF2B5EF4-FFF2-40B4-BE49-F238E27FC236}">
                  <a16:creationId xmlns:a16="http://schemas.microsoft.com/office/drawing/2014/main" id="{7C403600-ED8C-43FA-B8D4-218B99D49093}"/>
                </a:ext>
              </a:extLst>
            </p:cNvPr>
            <p:cNvGrpSpPr/>
            <p:nvPr/>
          </p:nvGrpSpPr>
          <p:grpSpPr>
            <a:xfrm>
              <a:off x="9116584" y="2051979"/>
              <a:ext cx="2050561" cy="1344121"/>
              <a:chOff x="914400" y="1842372"/>
              <a:chExt cx="2050561" cy="1344121"/>
            </a:xfrm>
          </p:grpSpPr>
          <p:sp>
            <p:nvSpPr>
              <p:cNvPr id="48" name="Rectangle 40">
                <a:extLst>
                  <a:ext uri="{FF2B5EF4-FFF2-40B4-BE49-F238E27FC236}">
                    <a16:creationId xmlns:a16="http://schemas.microsoft.com/office/drawing/2014/main" id="{8C9F6D33-A76A-4B5A-8BE2-CE8FFC69C315}"/>
                  </a:ext>
                </a:extLst>
              </p:cNvPr>
              <p:cNvSpPr/>
              <p:nvPr/>
            </p:nvSpPr>
            <p:spPr>
              <a:xfrm>
                <a:off x="914401" y="2154800"/>
                <a:ext cx="1732206" cy="103169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171450" indent="-17145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200" dirty="0">
                    <a:solidFill>
                      <a:schemeClr val="bg1"/>
                    </a:solidFill>
                  </a:rPr>
                  <a:t>제품명</a:t>
                </a:r>
                <a:r>
                  <a:rPr lang="en-US" altLang="ko-KR" sz="1200" dirty="0">
                    <a:solidFill>
                      <a:schemeClr val="bg1"/>
                    </a:solidFill>
                  </a:rPr>
                  <a:t>, </a:t>
                </a:r>
                <a:r>
                  <a:rPr lang="ko-KR" altLang="en-US" sz="1200" dirty="0" err="1">
                    <a:solidFill>
                      <a:schemeClr val="bg1"/>
                    </a:solidFill>
                  </a:rPr>
                  <a:t>스펙리스트</a:t>
                </a:r>
                <a:r>
                  <a:rPr lang="en-US" altLang="ko-KR" sz="1200" dirty="0">
                    <a:solidFill>
                      <a:schemeClr val="bg1"/>
                    </a:solidFill>
                  </a:rPr>
                  <a:t>, </a:t>
                </a:r>
                <a:r>
                  <a:rPr lang="ko-KR" altLang="en-US" sz="1200" dirty="0">
                    <a:solidFill>
                      <a:schemeClr val="bg1"/>
                    </a:solidFill>
                  </a:rPr>
                  <a:t>가격</a:t>
                </a:r>
                <a:r>
                  <a:rPr lang="en-US" altLang="ko-KR" sz="1200" dirty="0">
                    <a:solidFill>
                      <a:schemeClr val="bg1"/>
                    </a:solidFill>
                  </a:rPr>
                  <a:t>, </a:t>
                </a:r>
                <a:r>
                  <a:rPr lang="ko-KR" altLang="en-US" sz="1200" dirty="0">
                    <a:solidFill>
                      <a:schemeClr val="bg1"/>
                    </a:solidFill>
                  </a:rPr>
                  <a:t>단가에 대한 정보를 리스트로 저장</a:t>
                </a:r>
                <a:endParaRPr lang="en-US" sz="12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79EC4610-851C-45DA-AACA-CAD922F9C4EB}"/>
                  </a:ext>
                </a:extLst>
              </p:cNvPr>
              <p:cNvSpPr txBox="1"/>
              <p:nvPr/>
            </p:nvSpPr>
            <p:spPr>
              <a:xfrm>
                <a:off x="914400" y="1842372"/>
                <a:ext cx="205056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600" dirty="0">
                    <a:solidFill>
                      <a:schemeClr val="bg1"/>
                    </a:solidFill>
                    <a:latin typeface="Lato Black" panose="020F0502020204030203" pitchFamily="34" charset="0"/>
                    <a:ea typeface="Lato Black" panose="020F0502020204030203" pitchFamily="34" charset="0"/>
                    <a:cs typeface="Lato Black" panose="020F0502020204030203" pitchFamily="34" charset="0"/>
                  </a:rPr>
                  <a:t>데이터 추출 및 저장 </a:t>
                </a:r>
                <a:endParaRPr lang="en-US" sz="1600" dirty="0">
                  <a:solidFill>
                    <a:schemeClr val="bg1"/>
                  </a:solidFill>
                  <a:latin typeface="Lato Black" panose="020F0502020204030203" pitchFamily="34" charset="0"/>
                  <a:ea typeface="Lato Black" panose="020F0502020204030203" pitchFamily="34" charset="0"/>
                  <a:cs typeface="Lato Black" panose="020F0502020204030203" pitchFamily="34" charset="0"/>
                </a:endParaRPr>
              </a:p>
            </p:txBody>
          </p:sp>
        </p:grpSp>
      </p:grpSp>
      <p:grpSp>
        <p:nvGrpSpPr>
          <p:cNvPr id="50" name="Group 55">
            <a:extLst>
              <a:ext uri="{FF2B5EF4-FFF2-40B4-BE49-F238E27FC236}">
                <a16:creationId xmlns:a16="http://schemas.microsoft.com/office/drawing/2014/main" id="{F536D9E4-66B9-4F1B-AE5E-F4C2CDBA8A1F}"/>
              </a:ext>
            </a:extLst>
          </p:cNvPr>
          <p:cNvGrpSpPr/>
          <p:nvPr/>
        </p:nvGrpSpPr>
        <p:grpSpPr>
          <a:xfrm>
            <a:off x="6097949" y="3762103"/>
            <a:ext cx="2589826" cy="2170891"/>
            <a:chOff x="6097949" y="3762103"/>
            <a:chExt cx="2589826" cy="2170891"/>
          </a:xfrm>
        </p:grpSpPr>
        <p:sp>
          <p:nvSpPr>
            <p:cNvPr id="51" name="Rectangle 31">
              <a:extLst>
                <a:ext uri="{FF2B5EF4-FFF2-40B4-BE49-F238E27FC236}">
                  <a16:creationId xmlns:a16="http://schemas.microsoft.com/office/drawing/2014/main" id="{23E8E79A-19BA-4693-9FA8-8A2E7FE32030}"/>
                </a:ext>
              </a:extLst>
            </p:cNvPr>
            <p:cNvSpPr/>
            <p:nvPr/>
          </p:nvSpPr>
          <p:spPr>
            <a:xfrm>
              <a:off x="6097949" y="3762103"/>
              <a:ext cx="2589826" cy="205522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52" name="Group 42">
              <a:extLst>
                <a:ext uri="{FF2B5EF4-FFF2-40B4-BE49-F238E27FC236}">
                  <a16:creationId xmlns:a16="http://schemas.microsoft.com/office/drawing/2014/main" id="{F1B89086-3D88-4595-A467-461718CE4FAA}"/>
                </a:ext>
              </a:extLst>
            </p:cNvPr>
            <p:cNvGrpSpPr/>
            <p:nvPr/>
          </p:nvGrpSpPr>
          <p:grpSpPr>
            <a:xfrm>
              <a:off x="6526759" y="4107203"/>
              <a:ext cx="1732207" cy="1825791"/>
              <a:chOff x="914400" y="1842372"/>
              <a:chExt cx="1732207" cy="1825791"/>
            </a:xfrm>
          </p:grpSpPr>
          <p:sp>
            <p:nvSpPr>
              <p:cNvPr id="53" name="Rectangle 43">
                <a:extLst>
                  <a:ext uri="{FF2B5EF4-FFF2-40B4-BE49-F238E27FC236}">
                    <a16:creationId xmlns:a16="http://schemas.microsoft.com/office/drawing/2014/main" id="{D909FD5B-B1A9-451C-AF99-3FE79AE94456}"/>
                  </a:ext>
                </a:extLst>
              </p:cNvPr>
              <p:cNvSpPr/>
              <p:nvPr/>
            </p:nvSpPr>
            <p:spPr>
              <a:xfrm>
                <a:off x="914401" y="2154800"/>
                <a:ext cx="1732206" cy="151336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171450" indent="-17145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200" dirty="0">
                    <a:solidFill>
                      <a:schemeClr val="bg1"/>
                    </a:solidFill>
                  </a:rPr>
                  <a:t>제품명</a:t>
                </a:r>
                <a:r>
                  <a:rPr lang="en-US" altLang="ko-KR" sz="1200" dirty="0">
                    <a:solidFill>
                      <a:schemeClr val="bg1"/>
                    </a:solidFill>
                  </a:rPr>
                  <a:t>, </a:t>
                </a:r>
                <a:r>
                  <a:rPr lang="ko-KR" altLang="en-US" sz="1200" dirty="0" err="1">
                    <a:solidFill>
                      <a:schemeClr val="bg1"/>
                    </a:solidFill>
                  </a:rPr>
                  <a:t>스펙리스트</a:t>
                </a:r>
                <a:r>
                  <a:rPr lang="en-US" altLang="ko-KR" sz="1200" dirty="0">
                    <a:solidFill>
                      <a:schemeClr val="bg1"/>
                    </a:solidFill>
                  </a:rPr>
                  <a:t>, </a:t>
                </a:r>
                <a:r>
                  <a:rPr lang="ko-KR" altLang="en-US" sz="1200" dirty="0">
                    <a:solidFill>
                      <a:schemeClr val="bg1"/>
                    </a:solidFill>
                  </a:rPr>
                  <a:t>가격</a:t>
                </a:r>
                <a:r>
                  <a:rPr lang="en-US" altLang="ko-KR" sz="1200" dirty="0">
                    <a:solidFill>
                      <a:schemeClr val="bg1"/>
                    </a:solidFill>
                  </a:rPr>
                  <a:t>, </a:t>
                </a:r>
                <a:r>
                  <a:rPr lang="ko-KR" altLang="en-US" sz="1200" dirty="0">
                    <a:solidFill>
                      <a:schemeClr val="bg1"/>
                    </a:solidFill>
                  </a:rPr>
                  <a:t>단가로 구분해 저장하는 함수 작성</a:t>
                </a:r>
                <a:endParaRPr lang="en-US" altLang="ko-KR" sz="1200" dirty="0">
                  <a:solidFill>
                    <a:schemeClr val="bg1"/>
                  </a:solidFill>
                </a:endParaRPr>
              </a:p>
              <a:p>
                <a:pPr marL="171450" indent="-17145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200" dirty="0">
                    <a:solidFill>
                      <a:schemeClr val="bg1"/>
                    </a:solidFill>
                  </a:rPr>
                  <a:t>URL</a:t>
                </a:r>
                <a:r>
                  <a:rPr lang="ko-KR" altLang="en-US" sz="1200" dirty="0">
                    <a:solidFill>
                      <a:schemeClr val="bg1"/>
                    </a:solidFill>
                  </a:rPr>
                  <a:t>자동생성함수로 </a:t>
                </a:r>
                <a:r>
                  <a:rPr lang="en-US" altLang="ko-KR" sz="1200" dirty="0">
                    <a:solidFill>
                      <a:schemeClr val="bg1"/>
                    </a:solidFill>
                  </a:rPr>
                  <a:t>1~9</a:t>
                </a:r>
                <a:r>
                  <a:rPr lang="ko-KR" altLang="en-US" sz="1200" dirty="0">
                    <a:solidFill>
                      <a:schemeClr val="bg1"/>
                    </a:solidFill>
                  </a:rPr>
                  <a:t>페이지까지 추출</a:t>
                </a:r>
                <a:endParaRPr lang="en-US" altLang="ko-KR" sz="1200" dirty="0">
                  <a:solidFill>
                    <a:schemeClr val="bg1"/>
                  </a:solidFill>
                </a:endParaRPr>
              </a:p>
              <a:p>
                <a:pPr marL="171450" indent="-17145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endParaRPr lang="en-US" sz="12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CDA79FD7-3B22-4360-A81C-AE2BEFA29DAA}"/>
                  </a:ext>
                </a:extLst>
              </p:cNvPr>
              <p:cNvSpPr txBox="1"/>
              <p:nvPr/>
            </p:nvSpPr>
            <p:spPr>
              <a:xfrm>
                <a:off x="914400" y="1842372"/>
                <a:ext cx="106150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600" dirty="0">
                    <a:solidFill>
                      <a:schemeClr val="bg1"/>
                    </a:solidFill>
                    <a:latin typeface="Lato Black" panose="020F0502020204030203" pitchFamily="34" charset="0"/>
                    <a:ea typeface="Lato Black" panose="020F0502020204030203" pitchFamily="34" charset="0"/>
                    <a:cs typeface="Lato Black" panose="020F0502020204030203" pitchFamily="34" charset="0"/>
                  </a:rPr>
                  <a:t>함수 작성</a:t>
                </a:r>
                <a:endParaRPr lang="en-US" sz="1600" dirty="0">
                  <a:solidFill>
                    <a:schemeClr val="bg1"/>
                  </a:solidFill>
                  <a:latin typeface="Lato Black" panose="020F0502020204030203" pitchFamily="34" charset="0"/>
                  <a:ea typeface="Lato Black" panose="020F0502020204030203" pitchFamily="34" charset="0"/>
                  <a:cs typeface="Lato Black" panose="020F0502020204030203" pitchFamily="34" charset="0"/>
                </a:endParaRPr>
              </a:p>
            </p:txBody>
          </p:sp>
        </p:grpSp>
      </p:grp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05706C4A-4D68-449B-B852-CD2E86D788D7}"/>
              </a:ext>
            </a:extLst>
          </p:cNvPr>
          <p:cNvSpPr/>
          <p:nvPr/>
        </p:nvSpPr>
        <p:spPr>
          <a:xfrm>
            <a:off x="6108862" y="1706879"/>
            <a:ext cx="2589826" cy="20552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FE8D4526-2F4D-49A0-AB4E-908C20566582}"/>
              </a:ext>
            </a:extLst>
          </p:cNvPr>
          <p:cNvSpPr/>
          <p:nvPr/>
        </p:nvSpPr>
        <p:spPr>
          <a:xfrm>
            <a:off x="3508124" y="3762103"/>
            <a:ext cx="2589826" cy="20552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34DDC3DF-E0B4-43D5-989B-04108C5BF0E3}"/>
              </a:ext>
            </a:extLst>
          </p:cNvPr>
          <p:cNvSpPr/>
          <p:nvPr/>
        </p:nvSpPr>
        <p:spPr>
          <a:xfrm>
            <a:off x="8687775" y="3762103"/>
            <a:ext cx="2589826" cy="20552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2" name="그림 61">
            <a:extLst>
              <a:ext uri="{FF2B5EF4-FFF2-40B4-BE49-F238E27FC236}">
                <a16:creationId xmlns:a16="http://schemas.microsoft.com/office/drawing/2014/main" id="{187BA950-44BF-48E7-8133-29ABBC19C21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04227" y="3762104"/>
            <a:ext cx="2604635" cy="1945814"/>
          </a:xfrm>
          <a:prstGeom prst="rect">
            <a:avLst/>
          </a:prstGeom>
        </p:spPr>
      </p:pic>
      <p:pic>
        <p:nvPicPr>
          <p:cNvPr id="66" name="그림 65">
            <a:extLst>
              <a:ext uri="{FF2B5EF4-FFF2-40B4-BE49-F238E27FC236}">
                <a16:creationId xmlns:a16="http://schemas.microsoft.com/office/drawing/2014/main" id="{C1D6768E-A48E-4837-9F2D-FFAB663EF30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08861" y="1815069"/>
            <a:ext cx="2585930" cy="1945814"/>
          </a:xfrm>
          <a:prstGeom prst="rect">
            <a:avLst/>
          </a:prstGeom>
        </p:spPr>
      </p:pic>
      <p:pic>
        <p:nvPicPr>
          <p:cNvPr id="67" name="그림 66">
            <a:extLst>
              <a:ext uri="{FF2B5EF4-FFF2-40B4-BE49-F238E27FC236}">
                <a16:creationId xmlns:a16="http://schemas.microsoft.com/office/drawing/2014/main" id="{AE2A6B75-E07C-40E6-9080-2068B8E9E47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938" t="31249" r="34688" b="17501"/>
          <a:stretch/>
        </p:blipFill>
        <p:spPr>
          <a:xfrm>
            <a:off x="8687774" y="3762103"/>
            <a:ext cx="2479371" cy="1929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143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제목 13">
            <a:extLst>
              <a:ext uri="{FF2B5EF4-FFF2-40B4-BE49-F238E27FC236}">
                <a16:creationId xmlns:a16="http://schemas.microsoft.com/office/drawing/2014/main" id="{5D92553B-22A3-4F21-8520-E231317C8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데이터 정제</a:t>
            </a:r>
            <a:r>
              <a:rPr lang="en-US" altLang="ko-KR" dirty="0"/>
              <a:t>,</a:t>
            </a:r>
            <a:r>
              <a:rPr lang="ko-KR" altLang="en-US" dirty="0"/>
              <a:t> 가공</a:t>
            </a:r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80AFA194-20C9-41B4-A4C6-4B16B78FD16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ZA" altLang="ko-KR" smtClean="0"/>
              <a:pPr/>
              <a:t>7</a:t>
            </a:fld>
            <a:endParaRPr lang="ko-KR" altLang="en-US" dirty="0"/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F2067284-B74E-4DCB-8AD9-5810B51258B9}"/>
              </a:ext>
            </a:extLst>
          </p:cNvPr>
          <p:cNvSpPr/>
          <p:nvPr/>
        </p:nvSpPr>
        <p:spPr>
          <a:xfrm>
            <a:off x="432000" y="1080456"/>
            <a:ext cx="474861" cy="47486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endParaRPr lang="ko-KR" alt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8278ECB0-9601-4FCD-9BB3-2D93AC6B5B7E}"/>
              </a:ext>
            </a:extLst>
          </p:cNvPr>
          <p:cNvSpPr/>
          <p:nvPr/>
        </p:nvSpPr>
        <p:spPr>
          <a:xfrm>
            <a:off x="6096000" y="3267333"/>
            <a:ext cx="474861" cy="474861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endParaRPr lang="ko-KR" alt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16BE13FF-8458-4345-81C2-89258564D2C6}"/>
              </a:ext>
            </a:extLst>
          </p:cNvPr>
          <p:cNvSpPr/>
          <p:nvPr/>
        </p:nvSpPr>
        <p:spPr>
          <a:xfrm>
            <a:off x="906860" y="2958439"/>
            <a:ext cx="5140633" cy="133594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accent6"/>
                </a:solidFill>
              </a:rPr>
              <a:t>단가 정보에서 정수부분만 분리</a:t>
            </a:r>
            <a:endParaRPr lang="en-US" altLang="ko-KR" sz="1400" dirty="0">
              <a:solidFill>
                <a:schemeClr val="accent6"/>
              </a:solidFill>
            </a:endParaRPr>
          </a:p>
          <a:p>
            <a:pPr marL="171450" indent="-1714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err="1">
                <a:solidFill>
                  <a:schemeClr val="accent6"/>
                </a:solidFill>
              </a:rPr>
              <a:t>스펙목록</a:t>
            </a:r>
            <a:r>
              <a:rPr lang="ko-KR" altLang="en-US" sz="1400" dirty="0">
                <a:solidFill>
                  <a:schemeClr val="accent6"/>
                </a:solidFill>
              </a:rPr>
              <a:t> 내 다양한 정보를 구분기호</a:t>
            </a:r>
            <a:r>
              <a:rPr lang="en-US" altLang="ko-KR" sz="1400" dirty="0">
                <a:solidFill>
                  <a:schemeClr val="accent6"/>
                </a:solidFill>
              </a:rPr>
              <a:t>(/)</a:t>
            </a:r>
            <a:r>
              <a:rPr lang="ko-KR" altLang="en-US" sz="1400" dirty="0">
                <a:solidFill>
                  <a:schemeClr val="accent6"/>
                </a:solidFill>
              </a:rPr>
              <a:t>로 분리하고</a:t>
            </a:r>
            <a:r>
              <a:rPr lang="en-US" altLang="ko-KR" sz="1400" dirty="0">
                <a:solidFill>
                  <a:schemeClr val="accent6"/>
                </a:solidFill>
              </a:rPr>
              <a:t>, 1g</a:t>
            </a:r>
            <a:r>
              <a:rPr lang="ko-KR" altLang="en-US" sz="1400" dirty="0">
                <a:solidFill>
                  <a:schemeClr val="accent6"/>
                </a:solidFill>
              </a:rPr>
              <a:t>당 </a:t>
            </a:r>
            <a:r>
              <a:rPr lang="ko-KR" altLang="en-US" sz="1400" dirty="0" err="1">
                <a:solidFill>
                  <a:schemeClr val="accent6"/>
                </a:solidFill>
              </a:rPr>
              <a:t>진세노사이드</a:t>
            </a:r>
            <a:r>
              <a:rPr lang="ko-KR" altLang="en-US" sz="1400" dirty="0">
                <a:solidFill>
                  <a:schemeClr val="accent6"/>
                </a:solidFill>
              </a:rPr>
              <a:t> 함량</a:t>
            </a:r>
            <a:r>
              <a:rPr lang="en-US" altLang="ko-KR" sz="1400" dirty="0">
                <a:solidFill>
                  <a:schemeClr val="accent6"/>
                </a:solidFill>
              </a:rPr>
              <a:t>(mg)</a:t>
            </a:r>
            <a:r>
              <a:rPr lang="ko-KR" altLang="en-US" sz="1400" dirty="0">
                <a:solidFill>
                  <a:schemeClr val="accent6"/>
                </a:solidFill>
              </a:rPr>
              <a:t>을 정수부분만 추출하고 </a:t>
            </a:r>
            <a:r>
              <a:rPr lang="en-US" altLang="ko-KR" sz="1400" dirty="0">
                <a:solidFill>
                  <a:schemeClr val="accent6"/>
                </a:solidFill>
              </a:rPr>
              <a:t>10</a:t>
            </a:r>
            <a:r>
              <a:rPr lang="ko-KR" altLang="en-US" sz="1400" dirty="0">
                <a:solidFill>
                  <a:schemeClr val="accent6"/>
                </a:solidFill>
              </a:rPr>
              <a:t>을 곱함</a:t>
            </a:r>
            <a:endParaRPr lang="en-US" altLang="ko-KR" sz="1400" dirty="0">
              <a:solidFill>
                <a:schemeClr val="accent6"/>
              </a:solidFill>
            </a:endParaRPr>
          </a:p>
          <a:p>
            <a:pPr marL="171450" indent="-1714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accent6"/>
                </a:solidFill>
              </a:rPr>
              <a:t>10g </a:t>
            </a:r>
            <a:r>
              <a:rPr lang="ko-KR" altLang="en-US" sz="1400" dirty="0">
                <a:solidFill>
                  <a:schemeClr val="accent6"/>
                </a:solidFill>
              </a:rPr>
              <a:t>당</a:t>
            </a:r>
            <a:r>
              <a:rPr lang="en-US" altLang="ko-KR" sz="1400" dirty="0">
                <a:solidFill>
                  <a:schemeClr val="accent6"/>
                </a:solidFill>
              </a:rPr>
              <a:t> </a:t>
            </a:r>
            <a:r>
              <a:rPr lang="ko-KR" altLang="en-US" sz="1400" dirty="0" err="1">
                <a:solidFill>
                  <a:schemeClr val="accent6"/>
                </a:solidFill>
              </a:rPr>
              <a:t>진세노사이드</a:t>
            </a:r>
            <a:r>
              <a:rPr lang="ko-KR" altLang="en-US" sz="1400" dirty="0">
                <a:solidFill>
                  <a:schemeClr val="accent6"/>
                </a:solidFill>
              </a:rPr>
              <a:t> 함량과 </a:t>
            </a:r>
            <a:r>
              <a:rPr lang="en-US" altLang="ko-KR" sz="1400" dirty="0">
                <a:solidFill>
                  <a:schemeClr val="accent6"/>
                </a:solidFill>
              </a:rPr>
              <a:t>10g </a:t>
            </a:r>
            <a:r>
              <a:rPr lang="ko-KR" altLang="en-US" sz="1400" dirty="0">
                <a:solidFill>
                  <a:schemeClr val="accent6"/>
                </a:solidFill>
              </a:rPr>
              <a:t>당 가격 정보 추출</a:t>
            </a: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53633067-2CA9-4A91-A23C-FBCE92659A98}"/>
              </a:ext>
            </a:extLst>
          </p:cNvPr>
          <p:cNvSpPr/>
          <p:nvPr/>
        </p:nvSpPr>
        <p:spPr>
          <a:xfrm>
            <a:off x="875539" y="5777544"/>
            <a:ext cx="5171954" cy="8096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accent6"/>
                </a:solidFill>
              </a:rPr>
              <a:t>홍삼농축액 함량만 추출해 새로운 컬럼으로 생성함</a:t>
            </a:r>
            <a:br>
              <a:rPr lang="en-US" altLang="ko-KR" sz="1400" dirty="0">
                <a:solidFill>
                  <a:schemeClr val="accent6"/>
                </a:solidFill>
              </a:rPr>
            </a:br>
            <a:r>
              <a:rPr lang="en-US" altLang="ko-KR" sz="1400" dirty="0">
                <a:solidFill>
                  <a:schemeClr val="accent6"/>
                </a:solidFill>
              </a:rPr>
              <a:t>(</a:t>
            </a:r>
            <a:r>
              <a:rPr lang="ko-KR" altLang="en-US" sz="1400" dirty="0">
                <a:solidFill>
                  <a:schemeClr val="accent6"/>
                </a:solidFill>
              </a:rPr>
              <a:t>추후 홍삼농축액 </a:t>
            </a:r>
            <a:r>
              <a:rPr lang="en-US" altLang="ko-KR" sz="1400" dirty="0">
                <a:solidFill>
                  <a:schemeClr val="accent6"/>
                </a:solidFill>
              </a:rPr>
              <a:t>100%</a:t>
            </a:r>
            <a:r>
              <a:rPr lang="ko-KR" altLang="en-US" sz="1400" dirty="0">
                <a:solidFill>
                  <a:schemeClr val="accent6"/>
                </a:solidFill>
              </a:rPr>
              <a:t>인 제품만 비교하기 위한 사전 작업</a:t>
            </a:r>
            <a:r>
              <a:rPr lang="en-US" altLang="ko-KR" sz="1400" dirty="0">
                <a:solidFill>
                  <a:schemeClr val="accent6"/>
                </a:solidFill>
              </a:rPr>
              <a:t>)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2C553DA-33CF-4C7C-B071-9B75565E92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283" t="31683" r="13750" b="42989"/>
          <a:stretch/>
        </p:blipFill>
        <p:spPr>
          <a:xfrm>
            <a:off x="6624195" y="1080392"/>
            <a:ext cx="5219457" cy="1127276"/>
          </a:xfrm>
          <a:prstGeom prst="rect">
            <a:avLst/>
          </a:prstGeom>
        </p:spPr>
      </p:pic>
      <p:pic>
        <p:nvPicPr>
          <p:cNvPr id="74" name="그림 73">
            <a:extLst>
              <a:ext uri="{FF2B5EF4-FFF2-40B4-BE49-F238E27FC236}">
                <a16:creationId xmlns:a16="http://schemas.microsoft.com/office/drawing/2014/main" id="{F1CA0BA9-8519-4220-B3F6-ED7699645A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164" t="65865" r="14471" b="18678"/>
          <a:stretch/>
        </p:blipFill>
        <p:spPr>
          <a:xfrm>
            <a:off x="6570862" y="3267333"/>
            <a:ext cx="5272790" cy="707856"/>
          </a:xfrm>
          <a:prstGeom prst="rect">
            <a:avLst/>
          </a:prstGeom>
        </p:spPr>
      </p:pic>
      <p:pic>
        <p:nvPicPr>
          <p:cNvPr id="75" name="그림 74">
            <a:extLst>
              <a:ext uri="{FF2B5EF4-FFF2-40B4-BE49-F238E27FC236}">
                <a16:creationId xmlns:a16="http://schemas.microsoft.com/office/drawing/2014/main" id="{71BF3BC9-A1EB-4A38-A3A7-6FB0F25A72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298" t="29306" r="14562" b="6299"/>
          <a:stretch/>
        </p:blipFill>
        <p:spPr>
          <a:xfrm>
            <a:off x="906861" y="1080456"/>
            <a:ext cx="5142957" cy="1859907"/>
          </a:xfrm>
          <a:prstGeom prst="rect">
            <a:avLst/>
          </a:prstGeom>
        </p:spPr>
      </p:pic>
      <p:pic>
        <p:nvPicPr>
          <p:cNvPr id="76" name="그림 75">
            <a:extLst>
              <a:ext uri="{FF2B5EF4-FFF2-40B4-BE49-F238E27FC236}">
                <a16:creationId xmlns:a16="http://schemas.microsoft.com/office/drawing/2014/main" id="{38D0C1D8-5AD1-4207-A919-A30EB88B05E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021" t="25603" r="14338" b="44706"/>
          <a:stretch/>
        </p:blipFill>
        <p:spPr>
          <a:xfrm>
            <a:off x="829403" y="4423521"/>
            <a:ext cx="5266597" cy="1354023"/>
          </a:xfrm>
          <a:prstGeom prst="rect">
            <a:avLst/>
          </a:prstGeom>
        </p:spPr>
      </p:pic>
      <p:sp>
        <p:nvSpPr>
          <p:cNvPr id="69" name="타원 68">
            <a:extLst>
              <a:ext uri="{FF2B5EF4-FFF2-40B4-BE49-F238E27FC236}">
                <a16:creationId xmlns:a16="http://schemas.microsoft.com/office/drawing/2014/main" id="{D07285D3-74ED-423D-BC35-1AC58F521C3B}"/>
              </a:ext>
            </a:extLst>
          </p:cNvPr>
          <p:cNvSpPr/>
          <p:nvPr/>
        </p:nvSpPr>
        <p:spPr>
          <a:xfrm>
            <a:off x="379256" y="4429808"/>
            <a:ext cx="474861" cy="47486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endParaRPr lang="ko-KR" alt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20B1B155-0E07-4ACF-9639-48DA1E0FBA0D}"/>
              </a:ext>
            </a:extLst>
          </p:cNvPr>
          <p:cNvSpPr/>
          <p:nvPr/>
        </p:nvSpPr>
        <p:spPr>
          <a:xfrm>
            <a:off x="6151032" y="1080456"/>
            <a:ext cx="474861" cy="47486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  <a:endParaRPr lang="ko-KR" alt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9FADE176-F84A-465B-800F-DB131930148D}"/>
              </a:ext>
            </a:extLst>
          </p:cNvPr>
          <p:cNvSpPr/>
          <p:nvPr/>
        </p:nvSpPr>
        <p:spPr>
          <a:xfrm>
            <a:off x="6624195" y="2224764"/>
            <a:ext cx="5187544" cy="8192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err="1">
                <a:solidFill>
                  <a:schemeClr val="accent6"/>
                </a:solidFill>
              </a:rPr>
              <a:t>진세노사이드</a:t>
            </a:r>
            <a:r>
              <a:rPr lang="ko-KR" altLang="en-US" sz="1400" dirty="0">
                <a:solidFill>
                  <a:schemeClr val="accent6"/>
                </a:solidFill>
              </a:rPr>
              <a:t> </a:t>
            </a:r>
            <a:r>
              <a:rPr lang="en-US" altLang="ko-KR" sz="1400" dirty="0">
                <a:solidFill>
                  <a:schemeClr val="accent6"/>
                </a:solidFill>
              </a:rPr>
              <a:t>1mg</a:t>
            </a:r>
            <a:r>
              <a:rPr lang="ko-KR" altLang="en-US" sz="1400" dirty="0">
                <a:solidFill>
                  <a:schemeClr val="accent6"/>
                </a:solidFill>
              </a:rPr>
              <a:t>당 가격 계산</a:t>
            </a:r>
            <a:br>
              <a:rPr lang="en-US" altLang="ko-KR" sz="1400" dirty="0">
                <a:solidFill>
                  <a:schemeClr val="accent6"/>
                </a:solidFill>
              </a:rPr>
            </a:br>
            <a:r>
              <a:rPr lang="en-US" altLang="ko-KR" sz="1400" dirty="0">
                <a:solidFill>
                  <a:schemeClr val="accent6"/>
                </a:solidFill>
              </a:rPr>
              <a:t>:10g </a:t>
            </a:r>
            <a:r>
              <a:rPr lang="ko-KR" altLang="en-US" sz="1400" dirty="0">
                <a:solidFill>
                  <a:schemeClr val="accent6"/>
                </a:solidFill>
              </a:rPr>
              <a:t>당 가격 </a:t>
            </a:r>
            <a:r>
              <a:rPr lang="en-US" altLang="ko-KR" sz="1400" dirty="0">
                <a:solidFill>
                  <a:schemeClr val="accent6"/>
                </a:solidFill>
              </a:rPr>
              <a:t>/ 10g</a:t>
            </a:r>
            <a:r>
              <a:rPr lang="ko-KR" altLang="en-US" sz="1400" dirty="0">
                <a:solidFill>
                  <a:schemeClr val="accent6"/>
                </a:solidFill>
              </a:rPr>
              <a:t>당 </a:t>
            </a:r>
            <a:r>
              <a:rPr lang="ko-KR" altLang="en-US" sz="1400" dirty="0" err="1">
                <a:solidFill>
                  <a:schemeClr val="accent6"/>
                </a:solidFill>
              </a:rPr>
              <a:t>진세노사이드</a:t>
            </a:r>
            <a:r>
              <a:rPr lang="ko-KR" altLang="en-US" sz="1400" dirty="0">
                <a:solidFill>
                  <a:schemeClr val="accent6"/>
                </a:solidFill>
              </a:rPr>
              <a:t> 함량</a:t>
            </a: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96D0D1CF-ABE1-4639-BA8A-E75A2B9C516D}"/>
              </a:ext>
            </a:extLst>
          </p:cNvPr>
          <p:cNvSpPr/>
          <p:nvPr/>
        </p:nvSpPr>
        <p:spPr>
          <a:xfrm>
            <a:off x="6592283" y="3997352"/>
            <a:ext cx="5219456" cy="10243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accent6"/>
                </a:solidFill>
              </a:rPr>
              <a:t>조건 </a:t>
            </a:r>
            <a:r>
              <a:rPr lang="en-US" altLang="ko-KR" sz="1400" dirty="0">
                <a:solidFill>
                  <a:schemeClr val="accent6"/>
                </a:solidFill>
              </a:rPr>
              <a:t>: </a:t>
            </a:r>
            <a:r>
              <a:rPr lang="ko-KR" altLang="en-US" sz="1400" dirty="0">
                <a:solidFill>
                  <a:schemeClr val="accent6"/>
                </a:solidFill>
              </a:rPr>
              <a:t>홍삼 농축액이 </a:t>
            </a:r>
            <a:r>
              <a:rPr lang="en-US" altLang="ko-KR" sz="1400" dirty="0">
                <a:solidFill>
                  <a:schemeClr val="accent6"/>
                </a:solidFill>
              </a:rPr>
              <a:t>100%</a:t>
            </a:r>
            <a:r>
              <a:rPr lang="ko-KR" altLang="en-US" sz="1400" dirty="0">
                <a:solidFill>
                  <a:schemeClr val="accent6"/>
                </a:solidFill>
              </a:rPr>
              <a:t>인 제품 리스트만 필터링</a:t>
            </a:r>
            <a:endParaRPr lang="en-US" altLang="ko-KR" sz="1400" dirty="0">
              <a:solidFill>
                <a:schemeClr val="accent6"/>
              </a:solidFill>
            </a:endParaRPr>
          </a:p>
          <a:p>
            <a:pPr marL="171450" indent="-1714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err="1">
                <a:solidFill>
                  <a:schemeClr val="accent6"/>
                </a:solidFill>
              </a:rPr>
              <a:t>진세노사이드</a:t>
            </a:r>
            <a:r>
              <a:rPr lang="ko-KR" altLang="en-US" sz="1400" dirty="0">
                <a:solidFill>
                  <a:schemeClr val="accent6"/>
                </a:solidFill>
              </a:rPr>
              <a:t> </a:t>
            </a:r>
            <a:r>
              <a:rPr lang="en-US" altLang="ko-KR" sz="1400" dirty="0">
                <a:solidFill>
                  <a:schemeClr val="accent6"/>
                </a:solidFill>
              </a:rPr>
              <a:t>1mg</a:t>
            </a:r>
            <a:r>
              <a:rPr lang="ko-KR" altLang="en-US" sz="1400" dirty="0">
                <a:solidFill>
                  <a:schemeClr val="accent6"/>
                </a:solidFill>
              </a:rPr>
              <a:t>당 가격을 오름차순으로 정리</a:t>
            </a:r>
            <a:endParaRPr lang="en-US" altLang="ko-KR" sz="14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5892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B86173-98E6-44AB-91E1-8F8DE5658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데이터 분석 및 검증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F0042E9-A9C0-4784-9F12-4536D2FE452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19B51A1E-902D-48AF-9020-955120F399B6}" type="slidenum">
              <a:rPr lang="en-ZA" altLang="ko-KR" noProof="0" smtClean="0"/>
              <a:pPr rtl="0"/>
              <a:t>8</a:t>
            </a:fld>
            <a:endParaRPr lang="ko-KR" altLang="en-US" noProof="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D7798FB-1A57-42C7-9566-412DEEAEB3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860" t="29444" r="14452" b="12500"/>
          <a:stretch/>
        </p:blipFill>
        <p:spPr>
          <a:xfrm>
            <a:off x="140632" y="1837577"/>
            <a:ext cx="5424569" cy="3081616"/>
          </a:xfrm>
          <a:prstGeom prst="rect">
            <a:avLst/>
          </a:prstGeom>
        </p:spPr>
      </p:pic>
      <p:sp>
        <p:nvSpPr>
          <p:cNvPr id="6" name="텍스트 개체 틀 9">
            <a:extLst>
              <a:ext uri="{FF2B5EF4-FFF2-40B4-BE49-F238E27FC236}">
                <a16:creationId xmlns:a16="http://schemas.microsoft.com/office/drawing/2014/main" id="{619C6B6E-2CFB-4917-94E5-57C2CC77FA50}"/>
              </a:ext>
            </a:extLst>
          </p:cNvPr>
          <p:cNvSpPr txBox="1">
            <a:spLocks/>
          </p:cNvSpPr>
          <p:nvPr/>
        </p:nvSpPr>
        <p:spPr>
          <a:xfrm>
            <a:off x="1216397" y="1405577"/>
            <a:ext cx="3002400" cy="432000"/>
          </a:xfrm>
          <a:prstGeom prst="rect">
            <a:avLst/>
          </a:prstGeom>
        </p:spPr>
        <p:txBody>
          <a:bodyPr rtlCol="0"/>
          <a:lstStyle>
            <a:lvl1pPr marL="266700" indent="-2667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542925" indent="-276225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809625" indent="-2667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076325" indent="-2667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343025" indent="-2667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총 </a:t>
            </a:r>
            <a:r>
              <a:rPr lang="en-US" altLang="ko-KR" dirty="0"/>
              <a:t>78</a:t>
            </a:r>
            <a:r>
              <a:rPr lang="ko-KR" altLang="en-US" dirty="0"/>
              <a:t>개의 제품 리스트</a:t>
            </a:r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D318B881-DCE8-4627-87E6-7433B95E45C9}"/>
              </a:ext>
            </a:extLst>
          </p:cNvPr>
          <p:cNvSpPr/>
          <p:nvPr/>
        </p:nvSpPr>
        <p:spPr>
          <a:xfrm rot="20597735">
            <a:off x="5551376" y="1985006"/>
            <a:ext cx="1089249" cy="432000"/>
          </a:xfrm>
          <a:prstGeom prst="rightArrow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r>
              <a:rPr lang="ko-KR" altLang="en-US" dirty="0"/>
              <a:t>순위</a:t>
            </a:r>
          </a:p>
        </p:txBody>
      </p:sp>
      <p:sp>
        <p:nvSpPr>
          <p:cNvPr id="9" name="텍스트 개체 틀 9">
            <a:extLst>
              <a:ext uri="{FF2B5EF4-FFF2-40B4-BE49-F238E27FC236}">
                <a16:creationId xmlns:a16="http://schemas.microsoft.com/office/drawing/2014/main" id="{2E904BC1-1B84-421E-83A3-9808689F7C76}"/>
              </a:ext>
            </a:extLst>
          </p:cNvPr>
          <p:cNvSpPr txBox="1">
            <a:spLocks/>
          </p:cNvSpPr>
          <p:nvPr/>
        </p:nvSpPr>
        <p:spPr>
          <a:xfrm>
            <a:off x="6729690" y="1172495"/>
            <a:ext cx="5042309" cy="114936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rtlCol="0" anchor="ctr"/>
          <a:lstStyle>
            <a:lvl1pPr marL="266700" indent="-2667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542925" indent="-276225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809625" indent="-2667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076325" indent="-2667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343025" indent="-2667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 err="1"/>
              <a:t>진세노</a:t>
            </a:r>
            <a:r>
              <a:rPr lang="ko-KR" altLang="en-US" sz="1600" dirty="0"/>
              <a:t> </a:t>
            </a:r>
            <a:r>
              <a:rPr lang="en-US" altLang="ko-KR" sz="1600" dirty="0"/>
              <a:t>1mg</a:t>
            </a:r>
            <a:r>
              <a:rPr lang="ko-KR" altLang="en-US" sz="1600" dirty="0"/>
              <a:t>당 가격이 다른 제품에 비해 현저히 낮아 제품 조사 결과 </a:t>
            </a:r>
            <a:r>
              <a:rPr lang="ko-KR" altLang="en-US" sz="1600" dirty="0" err="1"/>
              <a:t>다나와</a:t>
            </a:r>
            <a:r>
              <a:rPr lang="ko-KR" altLang="en-US" sz="1600" dirty="0"/>
              <a:t> 사이트에서 </a:t>
            </a:r>
            <a:r>
              <a:rPr lang="ko-KR" altLang="en-US" sz="1600" dirty="0" err="1"/>
              <a:t>진세노함량</a:t>
            </a:r>
            <a:r>
              <a:rPr lang="ko-KR" altLang="en-US" sz="1600" dirty="0"/>
              <a:t> 기재에 문제가 있어 제외</a:t>
            </a:r>
            <a:endParaRPr lang="en-US" altLang="ko-KR" sz="1600" dirty="0"/>
          </a:p>
        </p:txBody>
      </p:sp>
      <p:sp>
        <p:nvSpPr>
          <p:cNvPr id="11" name="텍스트 개체 틀 9">
            <a:extLst>
              <a:ext uri="{FF2B5EF4-FFF2-40B4-BE49-F238E27FC236}">
                <a16:creationId xmlns:a16="http://schemas.microsoft.com/office/drawing/2014/main" id="{F158D8DC-434F-4099-BFC0-EB462E4A25DB}"/>
              </a:ext>
            </a:extLst>
          </p:cNvPr>
          <p:cNvSpPr txBox="1">
            <a:spLocks/>
          </p:cNvSpPr>
          <p:nvPr/>
        </p:nvSpPr>
        <p:spPr>
          <a:xfrm>
            <a:off x="6729690" y="2490307"/>
            <a:ext cx="5042309" cy="198308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rtlCol="0" anchor="ctr"/>
          <a:lstStyle>
            <a:lvl1pPr marL="266700" indent="-2667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542925" indent="-276225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809625" indent="-2667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076325" indent="-2667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343025" indent="-2667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b="1" spc="-100" dirty="0" err="1"/>
              <a:t>약사신협</a:t>
            </a:r>
            <a:r>
              <a:rPr lang="ko-KR" altLang="en-US" sz="1600" b="1" spc="-100" dirty="0"/>
              <a:t> 프리미엄 </a:t>
            </a:r>
            <a:r>
              <a:rPr lang="ko-KR" altLang="en-US" sz="1600" b="1" spc="-100" dirty="0" err="1"/>
              <a:t>홍삼정</a:t>
            </a:r>
            <a:r>
              <a:rPr lang="ko-KR" altLang="en-US" sz="1600" b="1" spc="-100" dirty="0"/>
              <a:t> 천명 플러스 </a:t>
            </a:r>
            <a:r>
              <a:rPr lang="en-US" altLang="ko-KR" sz="1600" b="1" spc="-100" dirty="0"/>
              <a:t>240g</a:t>
            </a:r>
          </a:p>
          <a:p>
            <a:r>
              <a:rPr lang="ko-KR" altLang="en-US" sz="1600" dirty="0" err="1"/>
              <a:t>약사신협</a:t>
            </a:r>
            <a:r>
              <a:rPr lang="ko-KR" altLang="en-US" sz="1600" dirty="0"/>
              <a:t> 제품이 뽐뿌 등 커뮤니티에서 가성비 좋은 홍삼 제품으로 평판이 나 있었는데</a:t>
            </a:r>
            <a:r>
              <a:rPr lang="en-US" altLang="ko-KR" sz="1600" dirty="0"/>
              <a:t>, </a:t>
            </a:r>
            <a:r>
              <a:rPr lang="ko-KR" altLang="en-US" sz="1600" dirty="0"/>
              <a:t>분석이 잘 된 것으로 보임</a:t>
            </a:r>
            <a:endParaRPr lang="en-US" altLang="ko-KR" sz="1600" dirty="0"/>
          </a:p>
          <a:p>
            <a:r>
              <a:rPr lang="ko-KR" altLang="en-US" sz="1600" dirty="0"/>
              <a:t>다만</a:t>
            </a:r>
            <a:r>
              <a:rPr lang="en-US" altLang="ko-KR" sz="1600" dirty="0"/>
              <a:t>, </a:t>
            </a:r>
            <a:r>
              <a:rPr lang="ko-KR" altLang="en-US" sz="1600" dirty="0"/>
              <a:t>상세페이지를 클릭했을 때 가격 정보가 상이하게 나타나 분석에 한계가 있음</a:t>
            </a:r>
            <a:endParaRPr lang="en-US" altLang="ko-KR" sz="1600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F5EF181E-848C-4252-9364-01C656AE1F3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206" t="8497" r="27279" b="4706"/>
          <a:stretch/>
        </p:blipFill>
        <p:spPr>
          <a:xfrm>
            <a:off x="7046259" y="4536142"/>
            <a:ext cx="2474584" cy="1844134"/>
          </a:xfrm>
          <a:prstGeom prst="rect">
            <a:avLst/>
          </a:prstGeom>
        </p:spPr>
      </p:pic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43865360-F595-4BFC-A92C-DECDA7D941E1}"/>
              </a:ext>
            </a:extLst>
          </p:cNvPr>
          <p:cNvSpPr/>
          <p:nvPr/>
        </p:nvSpPr>
        <p:spPr>
          <a:xfrm rot="647855">
            <a:off x="5559657" y="2534784"/>
            <a:ext cx="1089249" cy="432000"/>
          </a:xfrm>
          <a:prstGeom prst="rightArrow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r>
              <a:rPr lang="ko-KR" altLang="en-US" dirty="0"/>
              <a:t>순위</a:t>
            </a:r>
          </a:p>
        </p:txBody>
      </p:sp>
      <p:sp>
        <p:nvSpPr>
          <p:cNvPr id="16" name="텍스트 개체 틀 12">
            <a:extLst>
              <a:ext uri="{FF2B5EF4-FFF2-40B4-BE49-F238E27FC236}">
                <a16:creationId xmlns:a16="http://schemas.microsoft.com/office/drawing/2014/main" id="{F032A955-8616-4374-AA01-C8F765966C08}"/>
              </a:ext>
            </a:extLst>
          </p:cNvPr>
          <p:cNvSpPr txBox="1">
            <a:spLocks/>
          </p:cNvSpPr>
          <p:nvPr/>
        </p:nvSpPr>
        <p:spPr>
          <a:xfrm>
            <a:off x="553391" y="6380275"/>
            <a:ext cx="10223465" cy="328435"/>
          </a:xfrm>
          <a:prstGeom prst="rect">
            <a:avLst/>
          </a:prstGeom>
        </p:spPr>
        <p:txBody>
          <a:bodyPr rtlCol="0"/>
          <a:lstStyle>
            <a:lvl1pPr marL="266700" indent="-2667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542925" indent="-276225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809625" indent="-2667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076325" indent="-2667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343025" indent="-2667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dirty="0"/>
              <a:t>코드 소스</a:t>
            </a:r>
            <a:r>
              <a:rPr lang="en-US" altLang="ko-KR" dirty="0"/>
              <a:t>: </a:t>
            </a:r>
            <a:r>
              <a:rPr lang="en-US" altLang="ko-KR" dirty="0">
                <a:hlinkClick r:id="rId4"/>
              </a:rPr>
              <a:t>https://github.com/Rachelpace/Pythonproject</a:t>
            </a:r>
            <a:endParaRPr lang="ko-KR" altLang="en-ZA" dirty="0"/>
          </a:p>
        </p:txBody>
      </p:sp>
    </p:spTree>
    <p:extLst>
      <p:ext uri="{BB962C8B-B14F-4D97-AF65-F5344CB8AC3E}">
        <p14:creationId xmlns:p14="http://schemas.microsoft.com/office/powerpoint/2010/main" val="14175895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차트 6">
            <a:extLst>
              <a:ext uri="{FF2B5EF4-FFF2-40B4-BE49-F238E27FC236}">
                <a16:creationId xmlns:a16="http://schemas.microsoft.com/office/drawing/2014/main" id="{86F68029-46CE-4005-9D56-3D0B841D713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56799069"/>
              </p:ext>
            </p:extLst>
          </p:nvPr>
        </p:nvGraphicFramePr>
        <p:xfrm>
          <a:off x="3648269" y="648000"/>
          <a:ext cx="7942802" cy="57196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3" name="타원 12">
            <a:extLst>
              <a:ext uri="{FF2B5EF4-FFF2-40B4-BE49-F238E27FC236}">
                <a16:creationId xmlns:a16="http://schemas.microsoft.com/office/drawing/2014/main" id="{08874298-7783-4B53-B1BD-ED91640AD8E1}"/>
              </a:ext>
            </a:extLst>
          </p:cNvPr>
          <p:cNvSpPr/>
          <p:nvPr/>
        </p:nvSpPr>
        <p:spPr>
          <a:xfrm rot="4549451">
            <a:off x="7288517" y="2801308"/>
            <a:ext cx="649858" cy="4348630"/>
          </a:xfrm>
          <a:prstGeom prst="ellipse">
            <a:avLst/>
          </a:prstGeom>
          <a:solidFill>
            <a:schemeClr val="accent3">
              <a:lumMod val="60000"/>
              <a:lumOff val="4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EA1EC31-54BB-4F59-B90A-582CE6220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분석 결과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52816EB-B248-41A7-8E30-51EB15C19FD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19B51A1E-902D-48AF-9020-955120F399B6}" type="slidenum">
              <a:rPr lang="en-ZA" altLang="ko-KR" noProof="0" smtClean="0"/>
              <a:pPr rtl="0"/>
              <a:t>9</a:t>
            </a:fld>
            <a:endParaRPr lang="ko-KR" altLang="en-US" noProof="0" dirty="0"/>
          </a:p>
        </p:txBody>
      </p:sp>
      <p:sp>
        <p:nvSpPr>
          <p:cNvPr id="9" name="말풍선: 모서리가 둥근 사각형 8">
            <a:extLst>
              <a:ext uri="{FF2B5EF4-FFF2-40B4-BE49-F238E27FC236}">
                <a16:creationId xmlns:a16="http://schemas.microsoft.com/office/drawing/2014/main" id="{19BC5B44-7BD7-4DEB-9325-6A42D3955342}"/>
              </a:ext>
            </a:extLst>
          </p:cNvPr>
          <p:cNvSpPr/>
          <p:nvPr/>
        </p:nvSpPr>
        <p:spPr>
          <a:xfrm>
            <a:off x="9507979" y="4846195"/>
            <a:ext cx="1212978" cy="525427"/>
          </a:xfrm>
          <a:prstGeom prst="wedgeRoundRectCallout">
            <a:avLst>
              <a:gd name="adj1" fmla="val -47530"/>
              <a:gd name="adj2" fmla="val -95031"/>
              <a:gd name="adj3" fmla="val 16667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chemeClr val="accent6"/>
                </a:solidFill>
              </a:rPr>
              <a:t>서울약사신협</a:t>
            </a:r>
            <a:r>
              <a:rPr lang="ko-KR" altLang="en-US" sz="1000" dirty="0">
                <a:solidFill>
                  <a:schemeClr val="accent6"/>
                </a:solidFill>
              </a:rPr>
              <a:t> 프리미엄 </a:t>
            </a:r>
            <a:r>
              <a:rPr lang="ko-KR" altLang="en-US" sz="1000" dirty="0" err="1">
                <a:solidFill>
                  <a:schemeClr val="accent6"/>
                </a:solidFill>
              </a:rPr>
              <a:t>홍삼정</a:t>
            </a:r>
            <a:r>
              <a:rPr lang="ko-KR" altLang="en-US" sz="1000" dirty="0">
                <a:solidFill>
                  <a:schemeClr val="accent6"/>
                </a:solidFill>
              </a:rPr>
              <a:t> 천명 플러스 </a:t>
            </a:r>
            <a:r>
              <a:rPr lang="en-US" altLang="ko-KR" sz="1000" dirty="0">
                <a:solidFill>
                  <a:schemeClr val="accent6"/>
                </a:solidFill>
              </a:rPr>
              <a:t>240g</a:t>
            </a:r>
            <a:endParaRPr lang="ko-KR" altLang="en-US" sz="1000" dirty="0">
              <a:solidFill>
                <a:schemeClr val="accent6"/>
              </a:solidFill>
            </a:endParaRPr>
          </a:p>
        </p:txBody>
      </p:sp>
      <p:sp>
        <p:nvSpPr>
          <p:cNvPr id="10" name="내용 개체 틀 7">
            <a:extLst>
              <a:ext uri="{FF2B5EF4-FFF2-40B4-BE49-F238E27FC236}">
                <a16:creationId xmlns:a16="http://schemas.microsoft.com/office/drawing/2014/main" id="{429392C5-2515-4B5A-844D-599BAADE53B1}"/>
              </a:ext>
            </a:extLst>
          </p:cNvPr>
          <p:cNvSpPr txBox="1">
            <a:spLocks/>
          </p:cNvSpPr>
          <p:nvPr/>
        </p:nvSpPr>
        <p:spPr>
          <a:xfrm>
            <a:off x="431999" y="1152000"/>
            <a:ext cx="3024000" cy="2196235"/>
          </a:xfrm>
          <a:prstGeom prst="rect">
            <a:avLst/>
          </a:prstGeom>
        </p:spPr>
        <p:txBody>
          <a:bodyPr rtlCol="0" anchor="b"/>
          <a:lstStyle>
            <a:lvl1pPr marL="266700" indent="-2667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542925" indent="-276225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809625" indent="-2667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076325" indent="-2667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343025" indent="-2667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/>
              <a:t>10g</a:t>
            </a:r>
            <a:r>
              <a:rPr lang="ko-KR" altLang="en-US" sz="2000" dirty="0"/>
              <a:t>당 </a:t>
            </a:r>
            <a:r>
              <a:rPr lang="ko-KR" altLang="en-US" sz="2000" dirty="0" err="1"/>
              <a:t>진세노사이드</a:t>
            </a:r>
            <a:r>
              <a:rPr lang="ko-KR" altLang="en-US" sz="2000" dirty="0"/>
              <a:t> 함량 </a:t>
            </a:r>
            <a:r>
              <a:rPr lang="en-US" altLang="ko-KR" sz="2000" dirty="0"/>
              <a:t>40~75mg</a:t>
            </a:r>
            <a:r>
              <a:rPr lang="ko-KR" altLang="en-US" sz="2000" dirty="0"/>
              <a:t>이 대중적이며</a:t>
            </a:r>
            <a:r>
              <a:rPr lang="en-US" altLang="ko-KR" sz="2000" dirty="0"/>
              <a:t>, </a:t>
            </a:r>
            <a:r>
              <a:rPr lang="ko-KR" altLang="en-US" sz="2000" dirty="0"/>
              <a:t>폭넓은 가격대를 형성함</a:t>
            </a:r>
            <a:br>
              <a:rPr lang="en-US" altLang="ko-KR" sz="2000" dirty="0"/>
            </a:br>
            <a:r>
              <a:rPr lang="en-US" altLang="ko-KR" sz="2000" dirty="0"/>
              <a:t>(</a:t>
            </a:r>
            <a:r>
              <a:rPr lang="ko-KR" altLang="en-US" sz="2000" dirty="0" err="1"/>
              <a:t>극단치</a:t>
            </a:r>
            <a:r>
              <a:rPr lang="ko-KR" altLang="en-US" sz="2000" dirty="0"/>
              <a:t> 제외</a:t>
            </a:r>
            <a:r>
              <a:rPr lang="en-US" altLang="ko-KR" sz="2000" dirty="0"/>
              <a:t>)</a:t>
            </a:r>
            <a:endParaRPr lang="ko-KR" altLang="en-US" sz="2000" dirty="0"/>
          </a:p>
        </p:txBody>
      </p:sp>
      <p:sp>
        <p:nvSpPr>
          <p:cNvPr id="11" name="텍스트 개체 틀 9">
            <a:extLst>
              <a:ext uri="{FF2B5EF4-FFF2-40B4-BE49-F238E27FC236}">
                <a16:creationId xmlns:a16="http://schemas.microsoft.com/office/drawing/2014/main" id="{806D25D7-B251-41BC-B8B7-123E5FEC5806}"/>
              </a:ext>
            </a:extLst>
          </p:cNvPr>
          <p:cNvSpPr txBox="1">
            <a:spLocks/>
          </p:cNvSpPr>
          <p:nvPr/>
        </p:nvSpPr>
        <p:spPr>
          <a:xfrm>
            <a:off x="431799" y="3509766"/>
            <a:ext cx="3024000" cy="2322709"/>
          </a:xfrm>
          <a:prstGeom prst="rect">
            <a:avLst/>
          </a:prstGeom>
        </p:spPr>
        <p:txBody>
          <a:bodyPr rtlCol="0"/>
          <a:lstStyle>
            <a:lvl1pPr marL="266700" indent="-2667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542925" indent="-276225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809625" indent="-2667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076325" indent="-2667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343025" indent="-2667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dirty="0"/>
              <a:t>추세선에서 떨어져</a:t>
            </a:r>
            <a:r>
              <a:rPr lang="ko-KR" altLang="en-US" sz="1800" dirty="0"/>
              <a:t> 평균 가격대 이하를 형성하고 있는 소수 제품들이 존재함</a:t>
            </a:r>
            <a:endParaRPr lang="en-US" altLang="ko-KR" dirty="0"/>
          </a:p>
          <a:p>
            <a:r>
              <a:rPr lang="ko-KR" altLang="en-US" sz="1200" dirty="0"/>
              <a:t>이중 </a:t>
            </a:r>
            <a:r>
              <a:rPr lang="ko-KR" altLang="en-US" sz="1200" dirty="0" err="1"/>
              <a:t>서울약사신협</a:t>
            </a:r>
            <a:r>
              <a:rPr lang="ko-KR" altLang="en-US" sz="1200" dirty="0"/>
              <a:t> 제품은 높은 </a:t>
            </a:r>
            <a:r>
              <a:rPr lang="ko-KR" altLang="en-US" sz="1200" dirty="0" err="1"/>
              <a:t>진세노사이드</a:t>
            </a:r>
            <a:r>
              <a:rPr lang="ko-KR" altLang="en-US" sz="1200" dirty="0"/>
              <a:t> 함량에도 불구하고 저렴한 가격대로 책정된 가성비 높은 제품임</a:t>
            </a:r>
          </a:p>
          <a:p>
            <a:r>
              <a:rPr lang="en-US" altLang="ko-KR" sz="1200" dirty="0"/>
              <a:t>K</a:t>
            </a:r>
            <a:r>
              <a:rPr lang="ko-KR" altLang="en-US" sz="1200" dirty="0"/>
              <a:t>사 제품</a:t>
            </a:r>
            <a:r>
              <a:rPr lang="en-US" altLang="ko-KR" sz="1200" dirty="0"/>
              <a:t>(Red dot)</a:t>
            </a:r>
            <a:r>
              <a:rPr lang="ko-KR" altLang="en-US" sz="1200" dirty="0"/>
              <a:t>는 대부분 평균 이상의 가격대로 가성비와는 거리가 있는 편으로 분석됨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6842AF5-4993-49BE-9694-23DBE37E4FD2}"/>
              </a:ext>
            </a:extLst>
          </p:cNvPr>
          <p:cNvSpPr/>
          <p:nvPr/>
        </p:nvSpPr>
        <p:spPr>
          <a:xfrm>
            <a:off x="5570376" y="1315616"/>
            <a:ext cx="1212978" cy="4301413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12409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Great Pitch Decks - Environment">
      <a:dk1>
        <a:sysClr val="windowText" lastClr="000000"/>
      </a:dk1>
      <a:lt1>
        <a:sysClr val="window" lastClr="FFFFFF"/>
      </a:lt1>
      <a:dk2>
        <a:srgbClr val="375C1E"/>
      </a:dk2>
      <a:lt2>
        <a:srgbClr val="E2DFCC"/>
      </a:lt2>
      <a:accent1>
        <a:srgbClr val="9ACB39"/>
      </a:accent1>
      <a:accent2>
        <a:srgbClr val="64C24A"/>
      </a:accent2>
      <a:accent3>
        <a:srgbClr val="297D53"/>
      </a:accent3>
      <a:accent4>
        <a:srgbClr val="FECF3F"/>
      </a:accent4>
      <a:accent5>
        <a:srgbClr val="F99D40"/>
      </a:accent5>
      <a:accent6>
        <a:srgbClr val="715C21"/>
      </a:accent6>
      <a:hlink>
        <a:srgbClr val="63A537"/>
      </a:hlink>
      <a:folHlink>
        <a:srgbClr val="63A537"/>
      </a:folHlink>
    </a:clrScheme>
    <a:fontScheme name="Custom 143">
      <a:majorFont>
        <a:latin typeface="Rockwell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noAutofit/>
      </a:bodyPr>
      <a:lstStyle>
        <a:defPPr algn="l">
          <a:defRPr sz="1200" dirty="0" smtClean="0">
            <a:solidFill>
              <a:schemeClr val="tx1">
                <a:lumMod val="75000"/>
                <a:lumOff val="25000"/>
              </a:schemeClr>
            </a:solidFill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_19716237_TF16411174.potx" id="{70598DE4-B77C-4CE9-86FC-18CF02CB518B}" vid="{56B2B526-8D08-4C1B-B389-6A8BE930D226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피치 데크</Template>
  <TotalTime>10161</TotalTime>
  <Words>1135</Words>
  <Application>Microsoft Office PowerPoint</Application>
  <PresentationFormat>와이드스크린</PresentationFormat>
  <Paragraphs>172</Paragraphs>
  <Slides>17</Slides>
  <Notes>8</Notes>
  <HiddenSlides>0</HiddenSlides>
  <MMClips>1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5" baseType="lpstr">
      <vt:lpstr>Lato Black</vt:lpstr>
      <vt:lpstr>맑은 고딕</vt:lpstr>
      <vt:lpstr>맑은고딕</vt:lpstr>
      <vt:lpstr>Arial</vt:lpstr>
      <vt:lpstr>Calibri Light</vt:lpstr>
      <vt:lpstr>Rockwell</vt:lpstr>
      <vt:lpstr>Times New Roman</vt:lpstr>
      <vt:lpstr>Office 테마</vt:lpstr>
      <vt:lpstr>코딩 프로젝트 포트폴리오</vt:lpstr>
      <vt:lpstr>#1. 홍삼 프로젝트</vt:lpstr>
      <vt:lpstr>왜 이 프로젝트를 시작했나?</vt:lpstr>
      <vt:lpstr>프로젝트 Flow</vt:lpstr>
      <vt:lpstr>활용</vt:lpstr>
      <vt:lpstr>1. 다나와 웹크롤링 &amp; 데이터 추출 및 저장</vt:lpstr>
      <vt:lpstr>2. 데이터 정제, 가공</vt:lpstr>
      <vt:lpstr>3. 데이터 분석 및 검증</vt:lpstr>
      <vt:lpstr>분석 결과</vt:lpstr>
      <vt:lpstr>분석 결과</vt:lpstr>
      <vt:lpstr>오류 해결 과정</vt:lpstr>
      <vt:lpstr>프로젝트를 통해 깨달은 점…</vt:lpstr>
      <vt:lpstr>#2. 화장품 프로젝트</vt:lpstr>
      <vt:lpstr>Logic Flow</vt:lpstr>
      <vt:lpstr>코드 실행 결과</vt:lpstr>
      <vt:lpstr>한계 및 개선사항</vt:lpstr>
      <vt:lpstr>감사합니다!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프레젠테이션  제목</dc:title>
  <dc:creator>Chad Gutierrez</dc:creator>
  <cp:lastModifiedBy>Chad Gutierrez</cp:lastModifiedBy>
  <cp:revision>213</cp:revision>
  <dcterms:created xsi:type="dcterms:W3CDTF">2021-02-10T02:40:59Z</dcterms:created>
  <dcterms:modified xsi:type="dcterms:W3CDTF">2021-02-21T13:03:22Z</dcterms:modified>
</cp:coreProperties>
</file>